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91" r:id="rId5"/>
    <p:sldId id="257" r:id="rId6"/>
    <p:sldId id="282" r:id="rId7"/>
    <p:sldId id="266" r:id="rId8"/>
    <p:sldId id="283" r:id="rId9"/>
    <p:sldId id="290" r:id="rId10"/>
    <p:sldId id="280" r:id="rId11"/>
    <p:sldId id="278" r:id="rId12"/>
    <p:sldId id="258" r:id="rId13"/>
    <p:sldId id="294" r:id="rId14"/>
    <p:sldId id="270" r:id="rId15"/>
    <p:sldId id="277" r:id="rId16"/>
    <p:sldId id="279" r:id="rId17"/>
    <p:sldId id="296" r:id="rId18"/>
    <p:sldId id="297" r:id="rId19"/>
    <p:sldId id="298" r:id="rId20"/>
    <p:sldId id="299" r:id="rId21"/>
    <p:sldId id="300" r:id="rId22"/>
    <p:sldId id="301" r:id="rId23"/>
    <p:sldId id="302" r:id="rId24"/>
    <p:sldId id="263" r:id="rId25"/>
    <p:sldId id="295" r:id="rId26"/>
    <p:sldId id="260" r:id="rId27"/>
    <p:sldId id="259"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33F"/>
    <a:srgbClr val="474747"/>
    <a:srgbClr val="BAAC92"/>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98EBF-789E-4449-8C43-82A46EE0A007}" v="53" dt="2025-09-10T00:56:18.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yn Gray" userId="aa26bdda-f427-4790-aadd-20ad7814cdb8" providerId="ADAL" clId="{2259DC6F-9827-4BAE-8E48-2BE2DA936A23}"/>
    <pc:docChg chg="undo custSel modSld">
      <pc:chgData name="Merryn Gray" userId="aa26bdda-f427-4790-aadd-20ad7814cdb8" providerId="ADAL" clId="{2259DC6F-9827-4BAE-8E48-2BE2DA936A23}" dt="2025-09-10T01:08:50.683" v="21" actId="27636"/>
      <pc:docMkLst>
        <pc:docMk/>
      </pc:docMkLst>
      <pc:sldChg chg="modSp mod">
        <pc:chgData name="Merryn Gray" userId="aa26bdda-f427-4790-aadd-20ad7814cdb8" providerId="ADAL" clId="{2259DC6F-9827-4BAE-8E48-2BE2DA936A23}" dt="2025-09-10T01:08:50.683" v="21" actId="27636"/>
        <pc:sldMkLst>
          <pc:docMk/>
          <pc:sldMk cId="2765873072" sldId="270"/>
        </pc:sldMkLst>
        <pc:spChg chg="mod">
          <ac:chgData name="Merryn Gray" userId="aa26bdda-f427-4790-aadd-20ad7814cdb8" providerId="ADAL" clId="{2259DC6F-9827-4BAE-8E48-2BE2DA936A23}" dt="2025-09-10T01:08:50.683" v="21" actId="27636"/>
          <ac:spMkLst>
            <pc:docMk/>
            <pc:sldMk cId="2765873072" sldId="270"/>
            <ac:spMk id="3" creationId="{BBCC6AA3-850C-5B76-6F35-216B3EB1F726}"/>
          </ac:spMkLst>
        </pc:spChg>
      </pc:sldChg>
      <pc:sldChg chg="modSp mod">
        <pc:chgData name="Merryn Gray" userId="aa26bdda-f427-4790-aadd-20ad7814cdb8" providerId="ADAL" clId="{2259DC6F-9827-4BAE-8E48-2BE2DA936A23}" dt="2025-09-10T01:07:50.518" v="17" actId="6549"/>
        <pc:sldMkLst>
          <pc:docMk/>
          <pc:sldMk cId="3089958069" sldId="280"/>
        </pc:sldMkLst>
        <pc:spChg chg="mod">
          <ac:chgData name="Merryn Gray" userId="aa26bdda-f427-4790-aadd-20ad7814cdb8" providerId="ADAL" clId="{2259DC6F-9827-4BAE-8E48-2BE2DA936A23}" dt="2025-09-10T01:07:50.518" v="17" actId="6549"/>
          <ac:spMkLst>
            <pc:docMk/>
            <pc:sldMk cId="3089958069" sldId="280"/>
            <ac:spMk id="3" creationId="{F2F19E7C-C6EC-B90C-AF35-7D1B5DBC5C9F}"/>
          </ac:spMkLst>
        </pc:spChg>
      </pc:sldChg>
      <pc:sldChg chg="modSp mod">
        <pc:chgData name="Merryn Gray" userId="aa26bdda-f427-4790-aadd-20ad7814cdb8" providerId="ADAL" clId="{2259DC6F-9827-4BAE-8E48-2BE2DA936A23}" dt="2025-09-10T01:06:02.583" v="0" actId="6549"/>
        <pc:sldMkLst>
          <pc:docMk/>
          <pc:sldMk cId="425319903" sldId="282"/>
        </pc:sldMkLst>
        <pc:spChg chg="mod">
          <ac:chgData name="Merryn Gray" userId="aa26bdda-f427-4790-aadd-20ad7814cdb8" providerId="ADAL" clId="{2259DC6F-9827-4BAE-8E48-2BE2DA936A23}" dt="2025-09-10T01:06:02.583" v="0" actId="6549"/>
          <ac:spMkLst>
            <pc:docMk/>
            <pc:sldMk cId="425319903" sldId="282"/>
            <ac:spMk id="3" creationId="{F2F19E7C-C6EC-B90C-AF35-7D1B5DBC5C9F}"/>
          </ac:spMkLst>
        </pc:spChg>
      </pc:sldChg>
    </pc:docChg>
  </pc:docChgLst>
  <pc:docChgLst>
    <pc:chgData name="Melissa Rule" userId="1b1a32dd-bd03-4072-ab31-8c7b68e2b7d5" providerId="ADAL" clId="{BD298EBF-789E-4449-8C43-82A46EE0A007}"/>
    <pc:docChg chg="undo custSel addSld delSld modSld sldOrd">
      <pc:chgData name="Melissa Rule" userId="1b1a32dd-bd03-4072-ab31-8c7b68e2b7d5" providerId="ADAL" clId="{BD298EBF-789E-4449-8C43-82A46EE0A007}" dt="2025-09-10T00:56:18.383" v="3277"/>
      <pc:docMkLst>
        <pc:docMk/>
      </pc:docMkLst>
      <pc:sldChg chg="delSp add del mod">
        <pc:chgData name="Melissa Rule" userId="1b1a32dd-bd03-4072-ab31-8c7b68e2b7d5" providerId="ADAL" clId="{BD298EBF-789E-4449-8C43-82A46EE0A007}" dt="2025-09-08T09:31:57.867" v="95"/>
        <pc:sldMkLst>
          <pc:docMk/>
          <pc:sldMk cId="2157221696" sldId="256"/>
        </pc:sldMkLst>
        <pc:picChg chg="del">
          <ac:chgData name="Melissa Rule" userId="1b1a32dd-bd03-4072-ab31-8c7b68e2b7d5" providerId="ADAL" clId="{BD298EBF-789E-4449-8C43-82A46EE0A007}" dt="2025-09-08T09:31:44.984" v="92" actId="478"/>
          <ac:picMkLst>
            <pc:docMk/>
            <pc:sldMk cId="2157221696" sldId="256"/>
            <ac:picMk id="12" creationId="{E1C576AE-2F43-E147-3367-7148C4263230}"/>
          </ac:picMkLst>
        </pc:picChg>
      </pc:sldChg>
      <pc:sldChg chg="modSp mod">
        <pc:chgData name="Melissa Rule" userId="1b1a32dd-bd03-4072-ab31-8c7b68e2b7d5" providerId="ADAL" clId="{BD298EBF-789E-4449-8C43-82A46EE0A007}" dt="2025-09-08T09:28:41.281" v="60" actId="14100"/>
        <pc:sldMkLst>
          <pc:docMk/>
          <pc:sldMk cId="1653341370" sldId="257"/>
        </pc:sldMkLst>
        <pc:spChg chg="mod">
          <ac:chgData name="Melissa Rule" userId="1b1a32dd-bd03-4072-ab31-8c7b68e2b7d5" providerId="ADAL" clId="{BD298EBF-789E-4449-8C43-82A46EE0A007}" dt="2025-09-08T09:28:41.281" v="60" actId="14100"/>
          <ac:spMkLst>
            <pc:docMk/>
            <pc:sldMk cId="1653341370" sldId="257"/>
            <ac:spMk id="12" creationId="{8AB25DC4-CFC0-78DF-F684-2EB2DAC506AC}"/>
          </ac:spMkLst>
        </pc:spChg>
      </pc:sldChg>
      <pc:sldChg chg="ord">
        <pc:chgData name="Melissa Rule" userId="1b1a32dd-bd03-4072-ab31-8c7b68e2b7d5" providerId="ADAL" clId="{BD298EBF-789E-4449-8C43-82A46EE0A007}" dt="2025-09-08T12:33:11.194" v="547"/>
        <pc:sldMkLst>
          <pc:docMk/>
          <pc:sldMk cId="371712725" sldId="258"/>
        </pc:sldMkLst>
      </pc:sldChg>
      <pc:sldChg chg="addSp delSp modSp mod ord">
        <pc:chgData name="Melissa Rule" userId="1b1a32dd-bd03-4072-ab31-8c7b68e2b7d5" providerId="ADAL" clId="{BD298EBF-789E-4449-8C43-82A46EE0A007}" dt="2025-09-09T07:48:22.157" v="1145" actId="478"/>
        <pc:sldMkLst>
          <pc:docMk/>
          <pc:sldMk cId="2483737917" sldId="260"/>
        </pc:sldMkLst>
        <pc:spChg chg="mod">
          <ac:chgData name="Melissa Rule" userId="1b1a32dd-bd03-4072-ab31-8c7b68e2b7d5" providerId="ADAL" clId="{BD298EBF-789E-4449-8C43-82A46EE0A007}" dt="2025-09-08T12:41:00.358" v="1131" actId="6549"/>
          <ac:spMkLst>
            <pc:docMk/>
            <pc:sldMk cId="2483737917" sldId="260"/>
            <ac:spMk id="3" creationId="{7ACEBD84-E2DA-7AD2-774D-3CF35C65BAC1}"/>
          </ac:spMkLst>
        </pc:spChg>
        <pc:spChg chg="add del mod">
          <ac:chgData name="Melissa Rule" userId="1b1a32dd-bd03-4072-ab31-8c7b68e2b7d5" providerId="ADAL" clId="{BD298EBF-789E-4449-8C43-82A46EE0A007}" dt="2025-09-09T07:48:22.157" v="1145" actId="478"/>
          <ac:spMkLst>
            <pc:docMk/>
            <pc:sldMk cId="2483737917" sldId="260"/>
            <ac:spMk id="4" creationId="{0FF299BC-3667-C184-382B-6D79F335FE9A}"/>
          </ac:spMkLst>
        </pc:spChg>
        <pc:spChg chg="add mod">
          <ac:chgData name="Melissa Rule" userId="1b1a32dd-bd03-4072-ab31-8c7b68e2b7d5" providerId="ADAL" clId="{BD298EBF-789E-4449-8C43-82A46EE0A007}" dt="2025-09-08T12:39:01.658" v="990" actId="255"/>
          <ac:spMkLst>
            <pc:docMk/>
            <pc:sldMk cId="2483737917" sldId="260"/>
            <ac:spMk id="5" creationId="{94B88B5F-196B-36AD-5EF7-0FA9D30743A2}"/>
          </ac:spMkLst>
        </pc:spChg>
        <pc:picChg chg="mod">
          <ac:chgData name="Melissa Rule" userId="1b1a32dd-bd03-4072-ab31-8c7b68e2b7d5" providerId="ADAL" clId="{BD298EBF-789E-4449-8C43-82A46EE0A007}" dt="2025-09-08T12:38:34.329" v="985" actId="1076"/>
          <ac:picMkLst>
            <pc:docMk/>
            <pc:sldMk cId="2483737917" sldId="260"/>
            <ac:picMk id="8" creationId="{633865A0-7F97-B4F7-6DE8-4F6870432093}"/>
          </ac:picMkLst>
        </pc:picChg>
      </pc:sldChg>
      <pc:sldChg chg="modSp mod ord">
        <pc:chgData name="Melissa Rule" userId="1b1a32dd-bd03-4072-ab31-8c7b68e2b7d5" providerId="ADAL" clId="{BD298EBF-789E-4449-8C43-82A46EE0A007}" dt="2025-09-08T12:35:39.982" v="622" actId="207"/>
        <pc:sldMkLst>
          <pc:docMk/>
          <pc:sldMk cId="1766103237" sldId="263"/>
        </pc:sldMkLst>
        <pc:spChg chg="mod">
          <ac:chgData name="Melissa Rule" userId="1b1a32dd-bd03-4072-ab31-8c7b68e2b7d5" providerId="ADAL" clId="{BD298EBF-789E-4449-8C43-82A46EE0A007}" dt="2025-09-08T11:49:36.853" v="532" actId="14100"/>
          <ac:spMkLst>
            <pc:docMk/>
            <pc:sldMk cId="1766103237" sldId="263"/>
            <ac:spMk id="2" creationId="{86E7A204-31DA-B2A8-3661-61237BB78E3D}"/>
          </ac:spMkLst>
        </pc:spChg>
        <pc:spChg chg="mod">
          <ac:chgData name="Melissa Rule" userId="1b1a32dd-bd03-4072-ab31-8c7b68e2b7d5" providerId="ADAL" clId="{BD298EBF-789E-4449-8C43-82A46EE0A007}" dt="2025-09-08T12:35:39.982" v="622" actId="207"/>
          <ac:spMkLst>
            <pc:docMk/>
            <pc:sldMk cId="1766103237" sldId="263"/>
            <ac:spMk id="3" creationId="{BBCC6AA3-850C-5B76-6F35-216B3EB1F726}"/>
          </ac:spMkLst>
        </pc:spChg>
      </pc:sldChg>
      <pc:sldChg chg="modSp del mod ord">
        <pc:chgData name="Melissa Rule" userId="1b1a32dd-bd03-4072-ab31-8c7b68e2b7d5" providerId="ADAL" clId="{BD298EBF-789E-4449-8C43-82A46EE0A007}" dt="2025-09-08T11:44:51.699" v="455" actId="47"/>
        <pc:sldMkLst>
          <pc:docMk/>
          <pc:sldMk cId="3596348917" sldId="265"/>
        </pc:sldMkLst>
      </pc:sldChg>
      <pc:sldChg chg="del">
        <pc:chgData name="Melissa Rule" userId="1b1a32dd-bd03-4072-ab31-8c7b68e2b7d5" providerId="ADAL" clId="{BD298EBF-789E-4449-8C43-82A46EE0A007}" dt="2025-09-08T09:37:09.792" v="302" actId="47"/>
        <pc:sldMkLst>
          <pc:docMk/>
          <pc:sldMk cId="2162157240" sldId="268"/>
        </pc:sldMkLst>
      </pc:sldChg>
      <pc:sldChg chg="del">
        <pc:chgData name="Melissa Rule" userId="1b1a32dd-bd03-4072-ab31-8c7b68e2b7d5" providerId="ADAL" clId="{BD298EBF-789E-4449-8C43-82A46EE0A007}" dt="2025-09-08T09:32:01.615" v="96" actId="47"/>
        <pc:sldMkLst>
          <pc:docMk/>
          <pc:sldMk cId="3290062416" sldId="269"/>
        </pc:sldMkLst>
      </pc:sldChg>
      <pc:sldChg chg="modSp mod ord">
        <pc:chgData name="Melissa Rule" userId="1b1a32dd-bd03-4072-ab31-8c7b68e2b7d5" providerId="ADAL" clId="{BD298EBF-789E-4449-8C43-82A46EE0A007}" dt="2025-09-08T09:39:01.536" v="352" actId="20577"/>
        <pc:sldMkLst>
          <pc:docMk/>
          <pc:sldMk cId="2765873072" sldId="270"/>
        </pc:sldMkLst>
        <pc:spChg chg="mod">
          <ac:chgData name="Melissa Rule" userId="1b1a32dd-bd03-4072-ab31-8c7b68e2b7d5" providerId="ADAL" clId="{BD298EBF-789E-4449-8C43-82A46EE0A007}" dt="2025-09-08T09:37:35.188" v="311" actId="14100"/>
          <ac:spMkLst>
            <pc:docMk/>
            <pc:sldMk cId="2765873072" sldId="270"/>
            <ac:spMk id="2" creationId="{0DEC7CB4-658E-1FDF-0C7C-A7F7D3D00911}"/>
          </ac:spMkLst>
        </pc:spChg>
        <pc:spChg chg="mod">
          <ac:chgData name="Melissa Rule" userId="1b1a32dd-bd03-4072-ab31-8c7b68e2b7d5" providerId="ADAL" clId="{BD298EBF-789E-4449-8C43-82A46EE0A007}" dt="2025-09-08T09:39:01.536" v="352" actId="20577"/>
          <ac:spMkLst>
            <pc:docMk/>
            <pc:sldMk cId="2765873072" sldId="270"/>
            <ac:spMk id="3" creationId="{BBCC6AA3-850C-5B76-6F35-216B3EB1F726}"/>
          </ac:spMkLst>
        </pc:spChg>
      </pc:sldChg>
      <pc:sldChg chg="addSp delSp modSp mod">
        <pc:chgData name="Melissa Rule" userId="1b1a32dd-bd03-4072-ab31-8c7b68e2b7d5" providerId="ADAL" clId="{BD298EBF-789E-4449-8C43-82A46EE0A007}" dt="2025-09-09T07:48:02.675" v="1144" actId="478"/>
        <pc:sldMkLst>
          <pc:docMk/>
          <pc:sldMk cId="198280323" sldId="277"/>
        </pc:sldMkLst>
        <pc:spChg chg="add del mod">
          <ac:chgData name="Melissa Rule" userId="1b1a32dd-bd03-4072-ab31-8c7b68e2b7d5" providerId="ADAL" clId="{BD298EBF-789E-4449-8C43-82A46EE0A007}" dt="2025-09-09T07:48:02.675" v="1144" actId="478"/>
          <ac:spMkLst>
            <pc:docMk/>
            <pc:sldMk cId="198280323" sldId="277"/>
            <ac:spMk id="2" creationId="{E369BFAA-06AB-1121-6FB8-348EA3DB3A2F}"/>
          </ac:spMkLst>
        </pc:spChg>
        <pc:spChg chg="mod">
          <ac:chgData name="Melissa Rule" userId="1b1a32dd-bd03-4072-ab31-8c7b68e2b7d5" providerId="ADAL" clId="{BD298EBF-789E-4449-8C43-82A46EE0A007}" dt="2025-09-08T09:37:02.839" v="301" actId="20577"/>
          <ac:spMkLst>
            <pc:docMk/>
            <pc:sldMk cId="198280323" sldId="277"/>
            <ac:spMk id="3" creationId="{7ACEBD84-E2DA-7AD2-774D-3CF35C65BAC1}"/>
          </ac:spMkLst>
        </pc:spChg>
      </pc:sldChg>
      <pc:sldChg chg="addSp delSp modSp mod ord delAnim modAnim">
        <pc:chgData name="Melissa Rule" userId="1b1a32dd-bd03-4072-ab31-8c7b68e2b7d5" providerId="ADAL" clId="{BD298EBF-789E-4449-8C43-82A46EE0A007}" dt="2025-09-10T00:56:18.383" v="3277"/>
        <pc:sldMkLst>
          <pc:docMk/>
          <pc:sldMk cId="385750342" sldId="278"/>
        </pc:sldMkLst>
        <pc:spChg chg="add del mod">
          <ac:chgData name="Melissa Rule" userId="1b1a32dd-bd03-4072-ab31-8c7b68e2b7d5" providerId="ADAL" clId="{BD298EBF-789E-4449-8C43-82A46EE0A007}" dt="2025-09-09T07:42:43.568" v="1132" actId="478"/>
          <ac:spMkLst>
            <pc:docMk/>
            <pc:sldMk cId="385750342" sldId="278"/>
            <ac:spMk id="7" creationId="{8024E1FE-FC44-6268-CEC2-DCCDDAE702F5}"/>
          </ac:spMkLst>
        </pc:spChg>
        <pc:picChg chg="del mod">
          <ac:chgData name="Melissa Rule" userId="1b1a32dd-bd03-4072-ab31-8c7b68e2b7d5" providerId="ADAL" clId="{BD298EBF-789E-4449-8C43-82A46EE0A007}" dt="2025-09-09T07:45:18.183" v="1134" actId="478"/>
          <ac:picMkLst>
            <pc:docMk/>
            <pc:sldMk cId="385750342" sldId="278"/>
            <ac:picMk id="5" creationId="{CB613340-42FC-EDF9-3757-72CD88FB5883}"/>
          </ac:picMkLst>
        </pc:picChg>
        <pc:picChg chg="add mod">
          <ac:chgData name="Melissa Rule" userId="1b1a32dd-bd03-4072-ab31-8c7b68e2b7d5" providerId="ADAL" clId="{BD298EBF-789E-4449-8C43-82A46EE0A007}" dt="2025-09-09T07:47:52.243" v="1143" actId="1076"/>
          <ac:picMkLst>
            <pc:docMk/>
            <pc:sldMk cId="385750342" sldId="278"/>
            <ac:picMk id="8" creationId="{8709C255-DC18-E47A-2E45-EBD9BD9E340D}"/>
          </ac:picMkLst>
        </pc:picChg>
      </pc:sldChg>
      <pc:sldChg chg="modSp mod ord">
        <pc:chgData name="Melissa Rule" userId="1b1a32dd-bd03-4072-ab31-8c7b68e2b7d5" providerId="ADAL" clId="{BD298EBF-789E-4449-8C43-82A46EE0A007}" dt="2025-09-08T11:50:05.155" v="538"/>
        <pc:sldMkLst>
          <pc:docMk/>
          <pc:sldMk cId="2451566264" sldId="279"/>
        </pc:sldMkLst>
        <pc:spChg chg="mod">
          <ac:chgData name="Melissa Rule" userId="1b1a32dd-bd03-4072-ab31-8c7b68e2b7d5" providerId="ADAL" clId="{BD298EBF-789E-4449-8C43-82A46EE0A007}" dt="2025-09-08T11:48:30.234" v="524" actId="20577"/>
          <ac:spMkLst>
            <pc:docMk/>
            <pc:sldMk cId="2451566264" sldId="279"/>
            <ac:spMk id="3" creationId="{F2F19E7C-C6EC-B90C-AF35-7D1B5DBC5C9F}"/>
          </ac:spMkLst>
        </pc:spChg>
      </pc:sldChg>
      <pc:sldChg chg="addSp modSp mod">
        <pc:chgData name="Melissa Rule" userId="1b1a32dd-bd03-4072-ab31-8c7b68e2b7d5" providerId="ADAL" clId="{BD298EBF-789E-4449-8C43-82A46EE0A007}" dt="2025-09-08T09:33:57.411" v="163" actId="14100"/>
        <pc:sldMkLst>
          <pc:docMk/>
          <pc:sldMk cId="3089958069" sldId="280"/>
        </pc:sldMkLst>
        <pc:spChg chg="mod">
          <ac:chgData name="Melissa Rule" userId="1b1a32dd-bd03-4072-ab31-8c7b68e2b7d5" providerId="ADAL" clId="{BD298EBF-789E-4449-8C43-82A46EE0A007}" dt="2025-09-08T09:33:32.475" v="162" actId="20577"/>
          <ac:spMkLst>
            <pc:docMk/>
            <pc:sldMk cId="3089958069" sldId="280"/>
            <ac:spMk id="3" creationId="{F2F19E7C-C6EC-B90C-AF35-7D1B5DBC5C9F}"/>
          </ac:spMkLst>
        </pc:spChg>
        <pc:spChg chg="mod">
          <ac:chgData name="Melissa Rule" userId="1b1a32dd-bd03-4072-ab31-8c7b68e2b7d5" providerId="ADAL" clId="{BD298EBF-789E-4449-8C43-82A46EE0A007}" dt="2025-09-08T09:33:57.411" v="163" actId="14100"/>
          <ac:spMkLst>
            <pc:docMk/>
            <pc:sldMk cId="3089958069" sldId="280"/>
            <ac:spMk id="4" creationId="{32B1BCE9-93FD-1746-8925-AF0EC62E8E69}"/>
          </ac:spMkLst>
        </pc:spChg>
        <pc:spChg chg="add mod">
          <ac:chgData name="Melissa Rule" userId="1b1a32dd-bd03-4072-ab31-8c7b68e2b7d5" providerId="ADAL" clId="{BD298EBF-789E-4449-8C43-82A46EE0A007}" dt="2025-09-08T09:33:23.083" v="158" actId="20577"/>
          <ac:spMkLst>
            <pc:docMk/>
            <pc:sldMk cId="3089958069" sldId="280"/>
            <ac:spMk id="5" creationId="{2DB4385A-98FB-2AD7-4D12-0804296D0A59}"/>
          </ac:spMkLst>
        </pc:spChg>
      </pc:sldChg>
      <pc:sldChg chg="addSp modSp add mod ord modAnim">
        <pc:chgData name="Melissa Rule" userId="1b1a32dd-bd03-4072-ab31-8c7b68e2b7d5" providerId="ADAL" clId="{BD298EBF-789E-4449-8C43-82A46EE0A007}" dt="2025-09-08T09:31:10.326" v="91"/>
        <pc:sldMkLst>
          <pc:docMk/>
          <pc:sldMk cId="2800755649" sldId="283"/>
        </pc:sldMkLst>
        <pc:spChg chg="mod">
          <ac:chgData name="Melissa Rule" userId="1b1a32dd-bd03-4072-ab31-8c7b68e2b7d5" providerId="ADAL" clId="{BD298EBF-789E-4449-8C43-82A46EE0A007}" dt="2025-09-08T09:29:14.196" v="66" actId="1076"/>
          <ac:spMkLst>
            <pc:docMk/>
            <pc:sldMk cId="2800755649" sldId="283"/>
            <ac:spMk id="3" creationId="{F2F19E7C-C6EC-B90C-AF35-7D1B5DBC5C9F}"/>
          </ac:spMkLst>
        </pc:spChg>
        <pc:spChg chg="add mod">
          <ac:chgData name="Melissa Rule" userId="1b1a32dd-bd03-4072-ab31-8c7b68e2b7d5" providerId="ADAL" clId="{BD298EBF-789E-4449-8C43-82A46EE0A007}" dt="2025-09-08T09:30:00.810" v="79" actId="14100"/>
          <ac:spMkLst>
            <pc:docMk/>
            <pc:sldMk cId="2800755649" sldId="283"/>
            <ac:spMk id="5" creationId="{9341DEA2-3941-4B73-D682-E542EBF418CE}"/>
          </ac:spMkLst>
        </pc:spChg>
      </pc:sldChg>
      <pc:sldChg chg="add del">
        <pc:chgData name="Melissa Rule" userId="1b1a32dd-bd03-4072-ab31-8c7b68e2b7d5" providerId="ADAL" clId="{BD298EBF-789E-4449-8C43-82A46EE0A007}" dt="2025-09-08T09:38:25.947" v="324" actId="47"/>
        <pc:sldMkLst>
          <pc:docMk/>
          <pc:sldMk cId="1256027241" sldId="284"/>
        </pc:sldMkLst>
      </pc:sldChg>
      <pc:sldChg chg="del">
        <pc:chgData name="Melissa Rule" userId="1b1a32dd-bd03-4072-ab31-8c7b68e2b7d5" providerId="ADAL" clId="{BD298EBF-789E-4449-8C43-82A46EE0A007}" dt="2025-09-08T09:26:16.363" v="27" actId="47"/>
        <pc:sldMkLst>
          <pc:docMk/>
          <pc:sldMk cId="3119333222" sldId="284"/>
        </pc:sldMkLst>
      </pc:sldChg>
      <pc:sldChg chg="addSp modSp add mod modAnim">
        <pc:chgData name="Melissa Rule" userId="1b1a32dd-bd03-4072-ab31-8c7b68e2b7d5" providerId="ADAL" clId="{BD298EBF-789E-4449-8C43-82A46EE0A007}" dt="2025-09-08T12:32:17.792" v="545"/>
        <pc:sldMkLst>
          <pc:docMk/>
          <pc:sldMk cId="300542654" sldId="290"/>
        </pc:sldMkLst>
        <pc:spChg chg="mod">
          <ac:chgData name="Melissa Rule" userId="1b1a32dd-bd03-4072-ab31-8c7b68e2b7d5" providerId="ADAL" clId="{BD298EBF-789E-4449-8C43-82A46EE0A007}" dt="2025-09-08T09:30:50.668" v="86" actId="20577"/>
          <ac:spMkLst>
            <pc:docMk/>
            <pc:sldMk cId="300542654" sldId="290"/>
            <ac:spMk id="3" creationId="{B0EF3C5D-9567-F11A-955C-2BAE76DA7B5C}"/>
          </ac:spMkLst>
        </pc:spChg>
        <pc:spChg chg="mod">
          <ac:chgData name="Melissa Rule" userId="1b1a32dd-bd03-4072-ab31-8c7b68e2b7d5" providerId="ADAL" clId="{BD298EBF-789E-4449-8C43-82A46EE0A007}" dt="2025-09-08T09:31:01.889" v="88" actId="14100"/>
          <ac:spMkLst>
            <pc:docMk/>
            <pc:sldMk cId="300542654" sldId="290"/>
            <ac:spMk id="4" creationId="{1AD72E3F-62D1-D807-36C6-099F757C6228}"/>
          </ac:spMkLst>
        </pc:spChg>
        <pc:spChg chg="add mod">
          <ac:chgData name="Melissa Rule" userId="1b1a32dd-bd03-4072-ab31-8c7b68e2b7d5" providerId="ADAL" clId="{BD298EBF-789E-4449-8C43-82A46EE0A007}" dt="2025-09-08T09:31:07.804" v="89" actId="14100"/>
          <ac:spMkLst>
            <pc:docMk/>
            <pc:sldMk cId="300542654" sldId="290"/>
            <ac:spMk id="5" creationId="{BD2AC367-1471-8000-5102-C06FA239C3D1}"/>
          </ac:spMkLst>
        </pc:spChg>
      </pc:sldChg>
      <pc:sldChg chg="add">
        <pc:chgData name="Melissa Rule" userId="1b1a32dd-bd03-4072-ab31-8c7b68e2b7d5" providerId="ADAL" clId="{BD298EBF-789E-4449-8C43-82A46EE0A007}" dt="2025-09-08T09:31:45.487" v="93"/>
        <pc:sldMkLst>
          <pc:docMk/>
          <pc:sldMk cId="3575805656" sldId="291"/>
        </pc:sldMkLst>
      </pc:sldChg>
      <pc:sldChg chg="delSp modSp add del mod">
        <pc:chgData name="Melissa Rule" userId="1b1a32dd-bd03-4072-ab31-8c7b68e2b7d5" providerId="ADAL" clId="{BD298EBF-789E-4449-8C43-82A46EE0A007}" dt="2025-09-08T11:47:25.962" v="482" actId="47"/>
        <pc:sldMkLst>
          <pc:docMk/>
          <pc:sldMk cId="3804790067" sldId="292"/>
        </pc:sldMkLst>
      </pc:sldChg>
      <pc:sldChg chg="delSp modSp add del mod ord">
        <pc:chgData name="Melissa Rule" userId="1b1a32dd-bd03-4072-ab31-8c7b68e2b7d5" providerId="ADAL" clId="{BD298EBF-789E-4449-8C43-82A46EE0A007}" dt="2025-09-09T08:15:49.241" v="3274" actId="47"/>
        <pc:sldMkLst>
          <pc:docMk/>
          <pc:sldMk cId="886032953" sldId="293"/>
        </pc:sldMkLst>
        <pc:picChg chg="mod modCrop">
          <ac:chgData name="Melissa Rule" userId="1b1a32dd-bd03-4072-ab31-8c7b68e2b7d5" providerId="ADAL" clId="{BD298EBF-789E-4449-8C43-82A46EE0A007}" dt="2025-09-09T07:49:19.331" v="1148" actId="688"/>
          <ac:picMkLst>
            <pc:docMk/>
            <pc:sldMk cId="886032953" sldId="293"/>
            <ac:picMk id="7" creationId="{F0ABE03E-8B2D-33EE-8CFF-2AA91FF34ED9}"/>
          </ac:picMkLst>
        </pc:picChg>
      </pc:sldChg>
      <pc:sldChg chg="modSp add mod">
        <pc:chgData name="Melissa Rule" userId="1b1a32dd-bd03-4072-ab31-8c7b68e2b7d5" providerId="ADAL" clId="{BD298EBF-789E-4449-8C43-82A46EE0A007}" dt="2025-09-08T12:34:52.149" v="620" actId="20577"/>
        <pc:sldMkLst>
          <pc:docMk/>
          <pc:sldMk cId="439074177" sldId="294"/>
        </pc:sldMkLst>
        <pc:spChg chg="mod">
          <ac:chgData name="Melissa Rule" userId="1b1a32dd-bd03-4072-ab31-8c7b68e2b7d5" providerId="ADAL" clId="{BD298EBF-789E-4449-8C43-82A46EE0A007}" dt="2025-09-08T12:34:20.672" v="584" actId="6549"/>
          <ac:spMkLst>
            <pc:docMk/>
            <pc:sldMk cId="439074177" sldId="294"/>
            <ac:spMk id="2" creationId="{2669B85C-85BC-D2F4-ECE5-D32DB1C16A3A}"/>
          </ac:spMkLst>
        </pc:spChg>
        <pc:spChg chg="mod">
          <ac:chgData name="Melissa Rule" userId="1b1a32dd-bd03-4072-ab31-8c7b68e2b7d5" providerId="ADAL" clId="{BD298EBF-789E-4449-8C43-82A46EE0A007}" dt="2025-09-08T12:34:52.149" v="620" actId="20577"/>
          <ac:spMkLst>
            <pc:docMk/>
            <pc:sldMk cId="439074177" sldId="294"/>
            <ac:spMk id="3" creationId="{C17CF3ED-456B-B1FE-D6D2-D4C4A2999155}"/>
          </ac:spMkLst>
        </pc:spChg>
      </pc:sldChg>
      <pc:sldChg chg="modSp add mod">
        <pc:chgData name="Melissa Rule" userId="1b1a32dd-bd03-4072-ab31-8c7b68e2b7d5" providerId="ADAL" clId="{BD298EBF-789E-4449-8C43-82A46EE0A007}" dt="2025-09-09T08:16:00.797" v="3276" actId="20577"/>
        <pc:sldMkLst>
          <pc:docMk/>
          <pc:sldMk cId="3743151204" sldId="295"/>
        </pc:sldMkLst>
        <pc:spChg chg="mod">
          <ac:chgData name="Melissa Rule" userId="1b1a32dd-bd03-4072-ab31-8c7b68e2b7d5" providerId="ADAL" clId="{BD298EBF-789E-4449-8C43-82A46EE0A007}" dt="2025-09-09T08:16:00.797" v="3276" actId="20577"/>
          <ac:spMkLst>
            <pc:docMk/>
            <pc:sldMk cId="3743151204" sldId="295"/>
            <ac:spMk id="3" creationId="{CF2D1912-2F2C-BDDF-93F4-0414767D5960}"/>
          </ac:spMkLst>
        </pc:spChg>
      </pc:sldChg>
      <pc:sldChg chg="delSp modSp add mod">
        <pc:chgData name="Melissa Rule" userId="1b1a32dd-bd03-4072-ab31-8c7b68e2b7d5" providerId="ADAL" clId="{BD298EBF-789E-4449-8C43-82A46EE0A007}" dt="2025-09-09T08:00:54.893" v="1706" actId="20577"/>
        <pc:sldMkLst>
          <pc:docMk/>
          <pc:sldMk cId="1935404032" sldId="296"/>
        </pc:sldMkLst>
        <pc:spChg chg="mod">
          <ac:chgData name="Melissa Rule" userId="1b1a32dd-bd03-4072-ab31-8c7b68e2b7d5" providerId="ADAL" clId="{BD298EBF-789E-4449-8C43-82A46EE0A007}" dt="2025-09-09T08:00:54.893" v="1706" actId="20577"/>
          <ac:spMkLst>
            <pc:docMk/>
            <pc:sldMk cId="1935404032" sldId="296"/>
            <ac:spMk id="3" creationId="{5F91ECA1-37FA-87F7-1568-398654DE52AF}"/>
          </ac:spMkLst>
        </pc:spChg>
        <pc:picChg chg="del">
          <ac:chgData name="Melissa Rule" userId="1b1a32dd-bd03-4072-ab31-8c7b68e2b7d5" providerId="ADAL" clId="{BD298EBF-789E-4449-8C43-82A46EE0A007}" dt="2025-09-09T07:50:11.466" v="1152" actId="478"/>
          <ac:picMkLst>
            <pc:docMk/>
            <pc:sldMk cId="1935404032" sldId="296"/>
            <ac:picMk id="7" creationId="{566235B5-559C-0027-A1A0-1372F7D4B823}"/>
          </ac:picMkLst>
        </pc:picChg>
      </pc:sldChg>
      <pc:sldChg chg="addSp delSp modSp add mod">
        <pc:chgData name="Melissa Rule" userId="1b1a32dd-bd03-4072-ab31-8c7b68e2b7d5" providerId="ADAL" clId="{BD298EBF-789E-4449-8C43-82A46EE0A007}" dt="2025-09-09T08:03:05.516" v="1907" actId="20577"/>
        <pc:sldMkLst>
          <pc:docMk/>
          <pc:sldMk cId="793408689" sldId="297"/>
        </pc:sldMkLst>
        <pc:spChg chg="add mod">
          <ac:chgData name="Melissa Rule" userId="1b1a32dd-bd03-4072-ab31-8c7b68e2b7d5" providerId="ADAL" clId="{BD298EBF-789E-4449-8C43-82A46EE0A007}" dt="2025-09-09T08:03:05.516" v="1907" actId="20577"/>
          <ac:spMkLst>
            <pc:docMk/>
            <pc:sldMk cId="793408689" sldId="297"/>
            <ac:spMk id="4" creationId="{8CFA787E-6654-6DE4-82F7-D5387E6D37CE}"/>
          </ac:spMkLst>
        </pc:spChg>
        <pc:picChg chg="del">
          <ac:chgData name="Melissa Rule" userId="1b1a32dd-bd03-4072-ab31-8c7b68e2b7d5" providerId="ADAL" clId="{BD298EBF-789E-4449-8C43-82A46EE0A007}" dt="2025-09-09T07:54:33.557" v="1477" actId="478"/>
          <ac:picMkLst>
            <pc:docMk/>
            <pc:sldMk cId="793408689" sldId="297"/>
            <ac:picMk id="7" creationId="{9D722F3A-7EF8-1B95-D1D1-09927D570431}"/>
          </ac:picMkLst>
        </pc:picChg>
      </pc:sldChg>
      <pc:sldChg chg="modSp add mod">
        <pc:chgData name="Melissa Rule" userId="1b1a32dd-bd03-4072-ab31-8c7b68e2b7d5" providerId="ADAL" clId="{BD298EBF-789E-4449-8C43-82A46EE0A007}" dt="2025-09-09T08:02:59.576" v="1901" actId="20577"/>
        <pc:sldMkLst>
          <pc:docMk/>
          <pc:sldMk cId="1852244774" sldId="298"/>
        </pc:sldMkLst>
        <pc:spChg chg="mod">
          <ac:chgData name="Melissa Rule" userId="1b1a32dd-bd03-4072-ab31-8c7b68e2b7d5" providerId="ADAL" clId="{BD298EBF-789E-4449-8C43-82A46EE0A007}" dt="2025-09-09T08:02:59.576" v="1901" actId="20577"/>
          <ac:spMkLst>
            <pc:docMk/>
            <pc:sldMk cId="1852244774" sldId="298"/>
            <ac:spMk id="4" creationId="{A13BC636-3933-3F89-D42C-ABC5A87CF31A}"/>
          </ac:spMkLst>
        </pc:spChg>
      </pc:sldChg>
      <pc:sldChg chg="add del">
        <pc:chgData name="Melissa Rule" userId="1b1a32dd-bd03-4072-ab31-8c7b68e2b7d5" providerId="ADAL" clId="{BD298EBF-789E-4449-8C43-82A46EE0A007}" dt="2025-09-09T07:54:36.941" v="1478" actId="47"/>
        <pc:sldMkLst>
          <pc:docMk/>
          <pc:sldMk cId="3119813418" sldId="298"/>
        </pc:sldMkLst>
      </pc:sldChg>
      <pc:sldChg chg="modSp add mod ord">
        <pc:chgData name="Melissa Rule" userId="1b1a32dd-bd03-4072-ab31-8c7b68e2b7d5" providerId="ADAL" clId="{BD298EBF-789E-4449-8C43-82A46EE0A007}" dt="2025-09-09T08:07:20.639" v="2354"/>
        <pc:sldMkLst>
          <pc:docMk/>
          <pc:sldMk cId="2124229768" sldId="299"/>
        </pc:sldMkLst>
        <pc:spChg chg="mod">
          <ac:chgData name="Melissa Rule" userId="1b1a32dd-bd03-4072-ab31-8c7b68e2b7d5" providerId="ADAL" clId="{BD298EBF-789E-4449-8C43-82A46EE0A007}" dt="2025-09-09T08:04:06.460" v="1985" actId="20577"/>
          <ac:spMkLst>
            <pc:docMk/>
            <pc:sldMk cId="2124229768" sldId="299"/>
            <ac:spMk id="3" creationId="{9BBDDC18-9D79-1C6A-0AC4-E0046DFCEB4B}"/>
          </ac:spMkLst>
        </pc:spChg>
        <pc:spChg chg="mod">
          <ac:chgData name="Melissa Rule" userId="1b1a32dd-bd03-4072-ab31-8c7b68e2b7d5" providerId="ADAL" clId="{BD298EBF-789E-4449-8C43-82A46EE0A007}" dt="2025-09-09T08:07:09.339" v="2351" actId="20577"/>
          <ac:spMkLst>
            <pc:docMk/>
            <pc:sldMk cId="2124229768" sldId="299"/>
            <ac:spMk id="4" creationId="{9587B38C-AAB4-93FC-59AC-529ECFADDAD1}"/>
          </ac:spMkLst>
        </pc:spChg>
      </pc:sldChg>
      <pc:sldChg chg="modSp add mod ord">
        <pc:chgData name="Melissa Rule" userId="1b1a32dd-bd03-4072-ab31-8c7b68e2b7d5" providerId="ADAL" clId="{BD298EBF-789E-4449-8C43-82A46EE0A007}" dt="2025-09-09T08:10:21.461" v="2760"/>
        <pc:sldMkLst>
          <pc:docMk/>
          <pc:sldMk cId="4202775240" sldId="300"/>
        </pc:sldMkLst>
        <pc:spChg chg="mod">
          <ac:chgData name="Melissa Rule" userId="1b1a32dd-bd03-4072-ab31-8c7b68e2b7d5" providerId="ADAL" clId="{BD298EBF-789E-4449-8C43-82A46EE0A007}" dt="2025-09-09T08:10:14.227" v="2757" actId="20577"/>
          <ac:spMkLst>
            <pc:docMk/>
            <pc:sldMk cId="4202775240" sldId="300"/>
            <ac:spMk id="4" creationId="{83EC7419-870C-5DA1-E2A0-0DA1C5108308}"/>
          </ac:spMkLst>
        </pc:spChg>
      </pc:sldChg>
      <pc:sldChg chg="modSp add mod ord">
        <pc:chgData name="Melissa Rule" userId="1b1a32dd-bd03-4072-ab31-8c7b68e2b7d5" providerId="ADAL" clId="{BD298EBF-789E-4449-8C43-82A46EE0A007}" dt="2025-09-09T08:13:53.042" v="3038"/>
        <pc:sldMkLst>
          <pc:docMk/>
          <pc:sldMk cId="3963280675" sldId="301"/>
        </pc:sldMkLst>
        <pc:spChg chg="mod">
          <ac:chgData name="Melissa Rule" userId="1b1a32dd-bd03-4072-ab31-8c7b68e2b7d5" providerId="ADAL" clId="{BD298EBF-789E-4449-8C43-82A46EE0A007}" dt="2025-09-09T08:13:46.277" v="3035" actId="20577"/>
          <ac:spMkLst>
            <pc:docMk/>
            <pc:sldMk cId="3963280675" sldId="301"/>
            <ac:spMk id="4" creationId="{BB6B417E-0FDB-CB59-01AA-2AF22C475ADB}"/>
          </ac:spMkLst>
        </pc:spChg>
      </pc:sldChg>
      <pc:sldChg chg="modSp add mod">
        <pc:chgData name="Melissa Rule" userId="1b1a32dd-bd03-4072-ab31-8c7b68e2b7d5" providerId="ADAL" clId="{BD298EBF-789E-4449-8C43-82A46EE0A007}" dt="2025-09-09T08:15:45.777" v="3273" actId="20577"/>
        <pc:sldMkLst>
          <pc:docMk/>
          <pc:sldMk cId="3182405469" sldId="302"/>
        </pc:sldMkLst>
        <pc:spChg chg="mod">
          <ac:chgData name="Melissa Rule" userId="1b1a32dd-bd03-4072-ab31-8c7b68e2b7d5" providerId="ADAL" clId="{BD298EBF-789E-4449-8C43-82A46EE0A007}" dt="2025-09-09T08:15:45.777" v="3273" actId="20577"/>
          <ac:spMkLst>
            <pc:docMk/>
            <pc:sldMk cId="3182405469" sldId="302"/>
            <ac:spMk id="4" creationId="{02DCD290-9534-24E9-B300-4C3525BAAA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F2214-990A-4F1D-9D31-A6083C62FD3C}" type="datetimeFigureOut">
              <a:rPr lang="en-AU" smtClean="0"/>
              <a:t>10/09/2025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9294E-D2AB-4603-B591-EA6E1BDEBC46}" type="slidenum">
              <a:rPr lang="en-AU" smtClean="0"/>
              <a:t>‹#›</a:t>
            </a:fld>
            <a:endParaRPr lang="en-AU"/>
          </a:p>
        </p:txBody>
      </p:sp>
    </p:spTree>
    <p:extLst>
      <p:ext uri="{BB962C8B-B14F-4D97-AF65-F5344CB8AC3E}">
        <p14:creationId xmlns:p14="http://schemas.microsoft.com/office/powerpoint/2010/main" val="14416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889294E-D2AB-4603-B591-EA6E1BDEBC46}" type="slidenum">
              <a:rPr lang="en-AU" smtClean="0"/>
              <a:t>2</a:t>
            </a:fld>
            <a:endParaRPr lang="en-AU"/>
          </a:p>
        </p:txBody>
      </p:sp>
    </p:spTree>
    <p:extLst>
      <p:ext uri="{BB962C8B-B14F-4D97-AF65-F5344CB8AC3E}">
        <p14:creationId xmlns:p14="http://schemas.microsoft.com/office/powerpoint/2010/main" val="147154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89294E-D2AB-4603-B591-EA6E1BDEBC46}" type="slidenum">
              <a:rPr lang="en-AU" smtClean="0"/>
              <a:t>3</a:t>
            </a:fld>
            <a:endParaRPr lang="en-AU"/>
          </a:p>
        </p:txBody>
      </p:sp>
    </p:spTree>
    <p:extLst>
      <p:ext uri="{BB962C8B-B14F-4D97-AF65-F5344CB8AC3E}">
        <p14:creationId xmlns:p14="http://schemas.microsoft.com/office/powerpoint/2010/main" val="310244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341A-E962-ABB6-B306-8855B9BBEC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99B6BD6-05D8-DF45-1060-BE0EDFFAD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D391AD3-47FC-CAF1-2298-724F80DC3B8B}"/>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5" name="Footer Placeholder 4">
            <a:extLst>
              <a:ext uri="{FF2B5EF4-FFF2-40B4-BE49-F238E27FC236}">
                <a16:creationId xmlns:a16="http://schemas.microsoft.com/office/drawing/2014/main" id="{63791135-89F7-DA5A-E326-69AE4AC3CD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4A5535-5CDE-DCF7-4395-C01E54509DEE}"/>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276889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76DF-C0CA-14A1-7089-D00EC0786BC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4732BD-B38E-0BD0-234D-1D4753FBE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173874-C4A1-D0F2-D78C-846B80DE9350}"/>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5" name="Footer Placeholder 4">
            <a:extLst>
              <a:ext uri="{FF2B5EF4-FFF2-40B4-BE49-F238E27FC236}">
                <a16:creationId xmlns:a16="http://schemas.microsoft.com/office/drawing/2014/main" id="{68DC0A32-2B6E-4385-DAB8-DF7C826847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CFFE9C-0308-9A0F-97E5-E016A5DD777D}"/>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42727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A87C1-D64D-5349-010A-6D122A3A2C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FD0D3D6-6AC7-35D5-E6B3-B9ABF08B9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715724-916C-7D4A-4B14-EF8B5D2B9031}"/>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5" name="Footer Placeholder 4">
            <a:extLst>
              <a:ext uri="{FF2B5EF4-FFF2-40B4-BE49-F238E27FC236}">
                <a16:creationId xmlns:a16="http://schemas.microsoft.com/office/drawing/2014/main" id="{CC8E20B3-A9C8-0641-15B0-DC0B7478BD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D2D620-8A20-7579-4D4E-223A9DB8B77D}"/>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88194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5AD9-CADA-B75F-6D98-6AC597E625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D74B3EA-9454-FBBA-D898-1C99AB428D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99CA6D-BEAE-BE9A-DA3E-35B6398FEFD0}"/>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5" name="Footer Placeholder 4">
            <a:extLst>
              <a:ext uri="{FF2B5EF4-FFF2-40B4-BE49-F238E27FC236}">
                <a16:creationId xmlns:a16="http://schemas.microsoft.com/office/drawing/2014/main" id="{EA7F2594-2F77-23DC-F038-8B9B80747D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8CD59E-BCB9-AB17-CB5D-21F39B257BB4}"/>
              </a:ext>
            </a:extLst>
          </p:cNvPr>
          <p:cNvSpPr>
            <a:spLocks noGrp="1"/>
          </p:cNvSpPr>
          <p:nvPr>
            <p:ph type="sldNum" sz="quarter" idx="12"/>
          </p:nvPr>
        </p:nvSpPr>
        <p:spPr/>
        <p:txBody>
          <a:bodyPr/>
          <a:lstStyle/>
          <a:p>
            <a:fld id="{0E1D3601-C138-48F5-BFE4-29544F4B60EA}" type="slidenum">
              <a:rPr lang="en-AU" smtClean="0"/>
              <a:t>‹#›</a:t>
            </a:fld>
            <a:endParaRPr lang="en-AU"/>
          </a:p>
        </p:txBody>
      </p:sp>
      <p:pic>
        <p:nvPicPr>
          <p:cNvPr id="10" name="Picture 9" descr="A black and yellow background with white text&#10;&#10;Description automatically generated">
            <a:extLst>
              <a:ext uri="{FF2B5EF4-FFF2-40B4-BE49-F238E27FC236}">
                <a16:creationId xmlns:a16="http://schemas.microsoft.com/office/drawing/2014/main" id="{285D616D-FE8C-B143-2F0C-E871A2A038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8638" y="5685712"/>
            <a:ext cx="2015162" cy="853200"/>
          </a:xfrm>
          <a:prstGeom prst="rect">
            <a:avLst/>
          </a:prstGeom>
        </p:spPr>
      </p:pic>
    </p:spTree>
    <p:extLst>
      <p:ext uri="{BB962C8B-B14F-4D97-AF65-F5344CB8AC3E}">
        <p14:creationId xmlns:p14="http://schemas.microsoft.com/office/powerpoint/2010/main" val="384860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B36D-8941-AAF0-CAFB-E19FB4244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41A5E98-0A58-646A-51A4-6F78D2C43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96B20-BCD9-2AF4-AC8E-57A570AC5AC8}"/>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5" name="Footer Placeholder 4">
            <a:extLst>
              <a:ext uri="{FF2B5EF4-FFF2-40B4-BE49-F238E27FC236}">
                <a16:creationId xmlns:a16="http://schemas.microsoft.com/office/drawing/2014/main" id="{6672821F-5564-2562-1899-6EE8329436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8527BE-B047-6330-20DF-BDE0C05B3199}"/>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47139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35D1-FCDD-3714-B0E3-AAE3246D778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C0CEC7-B83A-C4E2-BDAB-D69B7B055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6D56B58-37E7-51CF-CF84-1A6729B93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6CDA5A9-8C26-4E1B-B89E-E46BC5C92685}"/>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6" name="Footer Placeholder 5">
            <a:extLst>
              <a:ext uri="{FF2B5EF4-FFF2-40B4-BE49-F238E27FC236}">
                <a16:creationId xmlns:a16="http://schemas.microsoft.com/office/drawing/2014/main" id="{AF94F7AF-0906-A828-19D3-CEF818CC73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1577D5D-2AEC-3D1E-0B90-E042E995F6BD}"/>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3408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318D-5C19-364E-ECFA-9411E56F47F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15F3FF7-F621-848D-4A63-430FC5EB8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7CDBC-336B-0CBD-86E3-F8E461BE9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1CD0924-1759-02A3-AD12-60C53CED4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E6E1BA-BCED-0450-9A63-DEA588D521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4911BD1-1F67-F0A6-8331-161658FA7E36}"/>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8" name="Footer Placeholder 7">
            <a:extLst>
              <a:ext uri="{FF2B5EF4-FFF2-40B4-BE49-F238E27FC236}">
                <a16:creationId xmlns:a16="http://schemas.microsoft.com/office/drawing/2014/main" id="{9ED5D29F-C6CB-5C19-BB12-976F20E6B85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80E5427-911B-B632-03DE-8E647FC3AFE3}"/>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24038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7A5B-18EF-4C28-E30B-3FCBC2980F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ECDB3CC-D594-2579-0C19-59FBEFA45132}"/>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4" name="Footer Placeholder 3">
            <a:extLst>
              <a:ext uri="{FF2B5EF4-FFF2-40B4-BE49-F238E27FC236}">
                <a16:creationId xmlns:a16="http://schemas.microsoft.com/office/drawing/2014/main" id="{1C18A1F3-2AC4-3A8B-4A40-6101EBFD895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9AD18CE-19F2-9A95-5131-F98914E21EAA}"/>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163265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1DF801-B846-E7CE-7733-456A453C1ABA}"/>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3" name="Footer Placeholder 2">
            <a:extLst>
              <a:ext uri="{FF2B5EF4-FFF2-40B4-BE49-F238E27FC236}">
                <a16:creationId xmlns:a16="http://schemas.microsoft.com/office/drawing/2014/main" id="{C39C0452-0E22-89C6-2F79-8DDFDEE2CEA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0E9442E-ABCE-ED01-F65B-C2D7B1FCF9DD}"/>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121071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8984-E2C6-FC32-50CD-6029A386A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04E966-245E-877D-7265-4A1D0E6F1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4FB7CD3-3C85-9B84-AB5B-A4221CB96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45BC8-3CBB-6547-93E8-5F3DA0B4153A}"/>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6" name="Footer Placeholder 5">
            <a:extLst>
              <a:ext uri="{FF2B5EF4-FFF2-40B4-BE49-F238E27FC236}">
                <a16:creationId xmlns:a16="http://schemas.microsoft.com/office/drawing/2014/main" id="{39A447AC-639C-C45D-D24E-6F1666EC1E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A49F4B-B8AE-0CF6-F404-E8F90718FF7B}"/>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334988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ACCC-379B-680E-CCBE-0BC647FA4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859B821-7F04-ABA1-1A64-B3BD110EA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24A061A-0107-525E-6C9F-B92DF0F88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0CF2B-908F-2820-B054-E7233E1E0099}"/>
              </a:ext>
            </a:extLst>
          </p:cNvPr>
          <p:cNvSpPr>
            <a:spLocks noGrp="1"/>
          </p:cNvSpPr>
          <p:nvPr>
            <p:ph type="dt" sz="half" idx="10"/>
          </p:nvPr>
        </p:nvSpPr>
        <p:spPr/>
        <p:txBody>
          <a:bodyPr/>
          <a:lstStyle/>
          <a:p>
            <a:fld id="{80DB0F18-CA69-4371-B457-360C03E1BBA0}" type="datetimeFigureOut">
              <a:rPr lang="en-AU" smtClean="0"/>
              <a:t>10/09/2025</a:t>
            </a:fld>
            <a:endParaRPr lang="en-AU"/>
          </a:p>
        </p:txBody>
      </p:sp>
      <p:sp>
        <p:nvSpPr>
          <p:cNvPr id="6" name="Footer Placeholder 5">
            <a:extLst>
              <a:ext uri="{FF2B5EF4-FFF2-40B4-BE49-F238E27FC236}">
                <a16:creationId xmlns:a16="http://schemas.microsoft.com/office/drawing/2014/main" id="{CE697CB6-286E-3480-CCEF-E653990A90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671FEDC-0882-9B7B-423C-502783D4BFE4}"/>
              </a:ext>
            </a:extLst>
          </p:cNvPr>
          <p:cNvSpPr>
            <a:spLocks noGrp="1"/>
          </p:cNvSpPr>
          <p:nvPr>
            <p:ph type="sldNum" sz="quarter" idx="12"/>
          </p:nvPr>
        </p:nvSpPr>
        <p:spPr/>
        <p:txBody>
          <a:bodyPr/>
          <a:lstStyle/>
          <a:p>
            <a:fld id="{0E1D3601-C138-48F5-BFE4-29544F4B60EA}" type="slidenum">
              <a:rPr lang="en-AU" smtClean="0"/>
              <a:t>‹#›</a:t>
            </a:fld>
            <a:endParaRPr lang="en-AU"/>
          </a:p>
        </p:txBody>
      </p:sp>
    </p:spTree>
    <p:extLst>
      <p:ext uri="{BB962C8B-B14F-4D97-AF65-F5344CB8AC3E}">
        <p14:creationId xmlns:p14="http://schemas.microsoft.com/office/powerpoint/2010/main" val="278156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AC9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A93D2-70D6-0C46-B904-16DADFA7F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613CC8-0D09-6033-97A4-41435FD4D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BF48D4-67BE-94D4-057F-1FA1583BC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B0F18-CA69-4371-B457-360C03E1BBA0}" type="datetimeFigureOut">
              <a:rPr lang="en-AU" smtClean="0"/>
              <a:t>10/09/2025</a:t>
            </a:fld>
            <a:endParaRPr lang="en-AU"/>
          </a:p>
        </p:txBody>
      </p:sp>
      <p:sp>
        <p:nvSpPr>
          <p:cNvPr id="5" name="Footer Placeholder 4">
            <a:extLst>
              <a:ext uri="{FF2B5EF4-FFF2-40B4-BE49-F238E27FC236}">
                <a16:creationId xmlns:a16="http://schemas.microsoft.com/office/drawing/2014/main" id="{3A979CC9-2396-E2E7-341C-AFEA5E6A0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A898CFA-87FA-3CE2-DCEC-B4B7A7EF1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D3601-C138-48F5-BFE4-29544F4B60EA}" type="slidenum">
              <a:rPr lang="en-AU" smtClean="0"/>
              <a:t>‹#›</a:t>
            </a:fld>
            <a:endParaRPr lang="en-AU"/>
          </a:p>
        </p:txBody>
      </p:sp>
    </p:spTree>
    <p:extLst>
      <p:ext uri="{BB962C8B-B14F-4D97-AF65-F5344CB8AC3E}">
        <p14:creationId xmlns:p14="http://schemas.microsoft.com/office/powerpoint/2010/main" val="2866194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player.vimeo.com/video/1115388770?h=43192ef8aa&amp;amp;app_id=122963" TargetMode="External"/><Relationship Id="rId5" Type="http://schemas.openxmlformats.org/officeDocument/2006/relationships/image" Target="../media/image7.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C576AE-2F43-E147-3367-7148C42632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Picture 10" descr="A yellow and black sign&#10;&#10;AI-generated content may be incorrect.">
            <a:extLst>
              <a:ext uri="{FF2B5EF4-FFF2-40B4-BE49-F238E27FC236}">
                <a16:creationId xmlns:a16="http://schemas.microsoft.com/office/drawing/2014/main" id="{36693A64-3BDF-5C0F-4E69-F06B1714332A}"/>
              </a:ext>
            </a:extLst>
          </p:cNvPr>
          <p:cNvPicPr>
            <a:picLocks noChangeAspect="1"/>
          </p:cNvPicPr>
          <p:nvPr/>
        </p:nvPicPr>
        <p:blipFill>
          <a:blip r:embed="rId3">
            <a:extLst>
              <a:ext uri="{28A0092B-C50C-407E-A947-70E740481C1C}">
                <a14:useLocalDpi xmlns:a14="http://schemas.microsoft.com/office/drawing/2010/main" val="0"/>
              </a:ext>
            </a:extLst>
          </a:blip>
          <a:srcRect t="71790"/>
          <a:stretch/>
        </p:blipFill>
        <p:spPr>
          <a:xfrm>
            <a:off x="6876461" y="2280864"/>
            <a:ext cx="4562475" cy="601894"/>
          </a:xfrm>
          <a:prstGeom prst="rect">
            <a:avLst/>
          </a:prstGeom>
        </p:spPr>
      </p:pic>
    </p:spTree>
    <p:extLst>
      <p:ext uri="{BB962C8B-B14F-4D97-AF65-F5344CB8AC3E}">
        <p14:creationId xmlns:p14="http://schemas.microsoft.com/office/powerpoint/2010/main" val="357580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D712-F19B-22A9-51F1-DBFC5FF1337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69B85C-85BC-D2F4-ECE5-D32DB1C16A3A}"/>
              </a:ext>
            </a:extLst>
          </p:cNvPr>
          <p:cNvSpPr/>
          <p:nvPr/>
        </p:nvSpPr>
        <p:spPr>
          <a:xfrm>
            <a:off x="0" y="0"/>
            <a:ext cx="12192000" cy="1252060"/>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Calibri" panose="020F0502020204030204" pitchFamily="34" charset="0"/>
                <a:ea typeface="Calibri" panose="020F0502020204030204" pitchFamily="34" charset="0"/>
                <a:cs typeface="Calibri" panose="020F0502020204030204" pitchFamily="34" charset="0"/>
              </a:rPr>
              <a:t>3 WAYS TO HELP</a:t>
            </a:r>
            <a:endParaRPr lang="en-AU" sz="4000" b="1" dirty="0">
              <a:solidFill>
                <a:schemeClr val="tx1"/>
              </a:solidFill>
            </a:endParaRPr>
          </a:p>
        </p:txBody>
      </p:sp>
      <p:sp>
        <p:nvSpPr>
          <p:cNvPr id="3" name="Content Placeholder 2">
            <a:extLst>
              <a:ext uri="{FF2B5EF4-FFF2-40B4-BE49-F238E27FC236}">
                <a16:creationId xmlns:a16="http://schemas.microsoft.com/office/drawing/2014/main" id="{C17CF3ED-456B-B1FE-D6D2-D4C4A2999155}"/>
              </a:ext>
            </a:extLst>
          </p:cNvPr>
          <p:cNvSpPr>
            <a:spLocks noGrp="1"/>
          </p:cNvSpPr>
          <p:nvPr>
            <p:ph idx="1"/>
          </p:nvPr>
        </p:nvSpPr>
        <p:spPr>
          <a:xfrm>
            <a:off x="113720" y="1136557"/>
            <a:ext cx="10905781" cy="6239630"/>
          </a:xfrm>
        </p:spPr>
        <p:txBody>
          <a:bodyPr>
            <a:normAutofit/>
          </a:bodyPr>
          <a:lstStyle/>
          <a:p>
            <a:pPr marL="0" indent="0" algn="ctr">
              <a:buNone/>
            </a:pPr>
            <a:br>
              <a:rPr lang="en-AU" sz="4000"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sz="4000"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marL="742950" indent="-742950" algn="ctr">
              <a:lnSpc>
                <a:spcPct val="150000"/>
              </a:lnSpc>
              <a:buFont typeface="+mj-lt"/>
              <a:buAutoNum type="arabicPeriod"/>
            </a:pPr>
            <a:r>
              <a:rPr lang="en-AU" sz="40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Act</a:t>
            </a:r>
          </a:p>
          <a:p>
            <a:pPr marL="742950" indent="-742950" algn="ctr">
              <a:lnSpc>
                <a:spcPct val="150000"/>
              </a:lnSpc>
              <a:buFont typeface="+mj-lt"/>
              <a:buAutoNum type="arabicPeriod"/>
            </a:pPr>
            <a:r>
              <a:rPr lang="en-AU" sz="4000" dirty="0">
                <a:solidFill>
                  <a:schemeClr val="bg1"/>
                </a:solidFill>
                <a:latin typeface="Calibri" panose="020F0502020204030204" pitchFamily="34" charset="0"/>
                <a:ea typeface="Calibri" panose="020F0502020204030204" pitchFamily="34" charset="0"/>
                <a:cs typeface="Calibri" panose="020F0502020204030204" pitchFamily="34" charset="0"/>
              </a:rPr>
              <a:t>Pray  </a:t>
            </a:r>
          </a:p>
          <a:p>
            <a:pPr marL="742950" indent="-742950" algn="ctr">
              <a:lnSpc>
                <a:spcPct val="150000"/>
              </a:lnSpc>
              <a:buFont typeface="+mj-lt"/>
              <a:buAutoNum type="arabicPeriod"/>
            </a:pPr>
            <a:r>
              <a:rPr lang="en-AU" sz="4000" dirty="0">
                <a:solidFill>
                  <a:schemeClr val="bg1"/>
                </a:solidFill>
                <a:latin typeface="Calibri" panose="020F0502020204030204" pitchFamily="34" charset="0"/>
                <a:ea typeface="Calibri" panose="020F0502020204030204" pitchFamily="34" charset="0"/>
                <a:cs typeface="Calibri" panose="020F0502020204030204" pitchFamily="34" charset="0"/>
              </a:rPr>
              <a:t>Give</a:t>
            </a:r>
            <a:endParaRPr lang="en-AU"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07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C7CB4-658E-1FDF-0C7C-A7F7D3D00911}"/>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BBCC6AA3-850C-5B76-6F35-216B3EB1F726}"/>
              </a:ext>
            </a:extLst>
          </p:cNvPr>
          <p:cNvSpPr>
            <a:spLocks noGrp="1"/>
          </p:cNvSpPr>
          <p:nvPr>
            <p:ph idx="1"/>
          </p:nvPr>
        </p:nvSpPr>
        <p:spPr>
          <a:xfrm>
            <a:off x="838200" y="490717"/>
            <a:ext cx="10515600" cy="5222222"/>
          </a:xfrm>
        </p:spPr>
        <p:txBody>
          <a:bodyPr>
            <a:normAutofit fontScale="92500" lnSpcReduction="20000"/>
          </a:bodyPr>
          <a:lstStyle/>
          <a:p>
            <a:pPr marL="0" indent="0" algn="ctr">
              <a:buNone/>
            </a:pPr>
            <a:r>
              <a:rPr lang="en-AU" sz="5000" b="1" dirty="0"/>
              <a:t>ACT</a:t>
            </a:r>
            <a:br>
              <a:rPr lang="en-AU" sz="4000" dirty="0">
                <a:solidFill>
                  <a:schemeClr val="bg1"/>
                </a:solidFill>
              </a:rPr>
            </a:br>
            <a:endParaRPr lang="en-AU" dirty="0">
              <a:solidFill>
                <a:schemeClr val="bg1"/>
              </a:solidFill>
            </a:endParaRPr>
          </a:p>
          <a:p>
            <a:pPr algn="ctr" fontAlgn="base">
              <a:buFont typeface="Arial" panose="020B0604020202020204" pitchFamily="34" charset="0"/>
              <a:buChar char="•"/>
            </a:pPr>
            <a:endParaRPr lang="en-US" i="0" dirty="0">
              <a:solidFill>
                <a:schemeClr val="bg1"/>
              </a:solidFill>
              <a:effectLst/>
              <a:latin typeface="inherit"/>
            </a:endParaRPr>
          </a:p>
          <a:p>
            <a:pPr algn="ctr" fontAlgn="base">
              <a:buFont typeface="Arial" panose="020B0604020202020204" pitchFamily="34" charset="0"/>
              <a:buChar char="•"/>
            </a:pPr>
            <a:endParaRPr lang="en-US" dirty="0">
              <a:solidFill>
                <a:schemeClr val="bg1"/>
              </a:solidFill>
              <a:latin typeface="inherit"/>
            </a:endParaRPr>
          </a:p>
          <a:p>
            <a:pPr marL="0" indent="0" algn="ctr" fontAlgn="base">
              <a:buNone/>
            </a:pPr>
            <a:r>
              <a:rPr lang="en-US" sz="3600" i="0" dirty="0">
                <a:solidFill>
                  <a:srgbClr val="F3D33F"/>
                </a:solidFill>
                <a:effectLst/>
                <a:latin typeface="inherit"/>
              </a:rPr>
              <a:t>Write to your MP to express your concerns </a:t>
            </a:r>
            <a:br>
              <a:rPr lang="en-US" i="0" dirty="0">
                <a:solidFill>
                  <a:srgbClr val="F3D33F"/>
                </a:solidFill>
                <a:effectLst/>
                <a:latin typeface="inherit"/>
              </a:rPr>
            </a:br>
            <a:endParaRPr lang="en-US" dirty="0">
              <a:solidFill>
                <a:srgbClr val="F3D33F"/>
              </a:solidFill>
              <a:latin typeface="inherit"/>
            </a:endParaRPr>
          </a:p>
          <a:p>
            <a:pPr fontAlgn="base"/>
            <a:r>
              <a:rPr lang="en-US" dirty="0">
                <a:solidFill>
                  <a:schemeClr val="bg1"/>
                </a:solidFill>
              </a:rPr>
              <a:t>Sign a pre-written letter (</a:t>
            </a:r>
            <a:r>
              <a:rPr lang="en-US" dirty="0" err="1">
                <a:solidFill>
                  <a:schemeClr val="bg1"/>
                </a:solidFill>
              </a:rPr>
              <a:t>customisable</a:t>
            </a:r>
            <a:r>
              <a:rPr lang="en-US" dirty="0">
                <a:solidFill>
                  <a:schemeClr val="bg1"/>
                </a:solidFill>
              </a:rPr>
              <a:t>) to your local Member of </a:t>
            </a:r>
            <a:r>
              <a:rPr lang="en-US">
                <a:solidFill>
                  <a:schemeClr val="bg1"/>
                </a:solidFill>
              </a:rPr>
              <a:t>Parliament </a:t>
            </a:r>
          </a:p>
          <a:p>
            <a:pPr fontAlgn="base"/>
            <a:endParaRPr lang="en-US" dirty="0">
              <a:solidFill>
                <a:schemeClr val="bg1"/>
              </a:solidFill>
            </a:endParaRPr>
          </a:p>
          <a:p>
            <a:pPr fontAlgn="base"/>
            <a:r>
              <a:rPr lang="en-US" i="0" dirty="0">
                <a:solidFill>
                  <a:schemeClr val="bg1"/>
                </a:solidFill>
                <a:effectLst/>
                <a:latin typeface="inherit"/>
              </a:rPr>
              <a:t>Or write your own letter </a:t>
            </a:r>
            <a:br>
              <a:rPr lang="en-US" i="0" dirty="0">
                <a:solidFill>
                  <a:schemeClr val="bg1"/>
                </a:solidFill>
                <a:effectLst/>
                <a:latin typeface="inherit"/>
              </a:rPr>
            </a:br>
            <a:r>
              <a:rPr lang="en-US" i="0" dirty="0">
                <a:solidFill>
                  <a:schemeClr val="bg1"/>
                </a:solidFill>
                <a:effectLst/>
                <a:latin typeface="inherit"/>
              </a:rPr>
              <a:t> (Template and </a:t>
            </a:r>
            <a:r>
              <a:rPr lang="en-US" dirty="0">
                <a:solidFill>
                  <a:schemeClr val="bg1"/>
                </a:solidFill>
                <a:latin typeface="inherit"/>
              </a:rPr>
              <a:t>document with tips for writing to your MP </a:t>
            </a:r>
            <a:r>
              <a:rPr lang="en-US" i="0" dirty="0">
                <a:solidFill>
                  <a:schemeClr val="bg1"/>
                </a:solidFill>
                <a:effectLst/>
                <a:latin typeface="inherit"/>
              </a:rPr>
              <a:t>available)</a:t>
            </a:r>
            <a:br>
              <a:rPr lang="en-US" i="0" dirty="0">
                <a:solidFill>
                  <a:schemeClr val="bg1"/>
                </a:solidFill>
                <a:effectLst/>
                <a:latin typeface="inherit"/>
              </a:rPr>
            </a:br>
            <a:endParaRPr lang="en-US" b="0" i="0" dirty="0">
              <a:solidFill>
                <a:schemeClr val="bg1"/>
              </a:solidFill>
              <a:effectLst/>
              <a:latin typeface="inherit"/>
            </a:endParaRPr>
          </a:p>
          <a:p>
            <a:pPr marL="0" indent="0" algn="ctr" fontAlgn="base">
              <a:buNone/>
            </a:pPr>
            <a:br>
              <a:rPr lang="en-US" i="0" dirty="0">
                <a:solidFill>
                  <a:schemeClr val="bg1"/>
                </a:solidFill>
                <a:effectLst/>
                <a:latin typeface="inherit"/>
              </a:rPr>
            </a:br>
            <a:endParaRPr lang="en-US" i="0" dirty="0">
              <a:solidFill>
                <a:schemeClr val="bg1"/>
              </a:solidFill>
              <a:effectLst/>
              <a:latin typeface="inherit"/>
            </a:endParaRPr>
          </a:p>
          <a:p>
            <a:pPr algn="ctr" fontAlgn="base"/>
            <a:endParaRPr lang="en-US" dirty="0">
              <a:solidFill>
                <a:schemeClr val="bg1"/>
              </a:solidFill>
              <a:latin typeface="inherit"/>
            </a:endParaRPr>
          </a:p>
          <a:p>
            <a:pPr marL="0" indent="0" algn="ctr" fontAlgn="base">
              <a:buNone/>
            </a:pPr>
            <a:endParaRPr lang="en-US" dirty="0">
              <a:solidFill>
                <a:schemeClr val="bg1"/>
              </a:solidFill>
              <a:latin typeface="inherit"/>
            </a:endParaRPr>
          </a:p>
          <a:p>
            <a:pPr marL="0" indent="0">
              <a:buNone/>
            </a:pPr>
            <a:endParaRPr lang="en-AU" dirty="0">
              <a:solidFill>
                <a:schemeClr val="bg1"/>
              </a:solidFill>
            </a:endParaRPr>
          </a:p>
          <a:p>
            <a:pPr marL="0" indent="0">
              <a:buNone/>
            </a:pPr>
            <a:endParaRPr lang="en-AU" dirty="0">
              <a:solidFill>
                <a:schemeClr val="bg1"/>
              </a:solidFill>
            </a:endParaRPr>
          </a:p>
        </p:txBody>
      </p:sp>
    </p:spTree>
    <p:extLst>
      <p:ext uri="{BB962C8B-B14F-4D97-AF65-F5344CB8AC3E}">
        <p14:creationId xmlns:p14="http://schemas.microsoft.com/office/powerpoint/2010/main" val="276587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EBD84-E2DA-7AD2-774D-3CF35C65BAC1}"/>
              </a:ext>
            </a:extLst>
          </p:cNvPr>
          <p:cNvSpPr>
            <a:spLocks noGrp="1"/>
          </p:cNvSpPr>
          <p:nvPr>
            <p:ph idx="1"/>
          </p:nvPr>
        </p:nvSpPr>
        <p:spPr>
          <a:xfrm>
            <a:off x="838200" y="892366"/>
            <a:ext cx="6515100" cy="5285668"/>
          </a:xfrm>
        </p:spPr>
        <p:txBody>
          <a:bodyPr>
            <a:normAutofit fontScale="85000" lnSpcReduction="20000"/>
          </a:bodyPr>
          <a:lstStyle/>
          <a:p>
            <a:pPr marL="0" indent="0" algn="ctr" fontAlgn="base">
              <a:buNone/>
            </a:pPr>
            <a:r>
              <a:rPr lang="en-US" sz="4600" b="1" i="0" dirty="0">
                <a:solidFill>
                  <a:srgbClr val="F3D33F"/>
                </a:solidFill>
                <a:effectLst/>
                <a:latin typeface="inherit"/>
              </a:rPr>
              <a:t>Amplify </a:t>
            </a:r>
            <a:r>
              <a:rPr lang="en-US" sz="4600" b="1" dirty="0">
                <a:solidFill>
                  <a:srgbClr val="F3D33F"/>
                </a:solidFill>
                <a:latin typeface="inherit"/>
              </a:rPr>
              <a:t>the message by adding y</a:t>
            </a:r>
            <a:r>
              <a:rPr lang="en-US" sz="4600" b="1" i="0" dirty="0">
                <a:solidFill>
                  <a:srgbClr val="F3D33F"/>
                </a:solidFill>
                <a:effectLst/>
                <a:latin typeface="inherit"/>
              </a:rPr>
              <a:t>our voice </a:t>
            </a:r>
          </a:p>
          <a:p>
            <a:pPr fontAlgn="base">
              <a:lnSpc>
                <a:spcPct val="160000"/>
              </a:lnSpc>
            </a:pPr>
            <a:r>
              <a:rPr lang="en-US" sz="4600" i="0" dirty="0">
                <a:solidFill>
                  <a:schemeClr val="bg1"/>
                </a:solidFill>
                <a:effectLst/>
                <a:latin typeface="inherit"/>
              </a:rPr>
              <a:t>Scan the QR code </a:t>
            </a:r>
          </a:p>
          <a:p>
            <a:pPr fontAlgn="base">
              <a:lnSpc>
                <a:spcPct val="160000"/>
              </a:lnSpc>
            </a:pPr>
            <a:r>
              <a:rPr lang="en-US" sz="4600" i="0" dirty="0">
                <a:solidFill>
                  <a:schemeClr val="bg1"/>
                </a:solidFill>
                <a:effectLst/>
                <a:latin typeface="inherit"/>
              </a:rPr>
              <a:t>Sign the pre-written letter to your local MP</a:t>
            </a:r>
          </a:p>
          <a:p>
            <a:pPr marL="0" indent="0">
              <a:lnSpc>
                <a:spcPct val="150000"/>
              </a:lnSpc>
              <a:buNone/>
            </a:pPr>
            <a:br>
              <a:rPr lang="en-US" sz="3900" i="0" dirty="0">
                <a:solidFill>
                  <a:schemeClr val="bg1"/>
                </a:solidFill>
                <a:effectLst/>
                <a:latin typeface="inherit"/>
              </a:rPr>
            </a:br>
            <a:endParaRPr lang="en-AU" sz="3900"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p:txBody>
      </p:sp>
      <p:pic>
        <p:nvPicPr>
          <p:cNvPr id="6" name="Picture 5">
            <a:extLst>
              <a:ext uri="{FF2B5EF4-FFF2-40B4-BE49-F238E27FC236}">
                <a16:creationId xmlns:a16="http://schemas.microsoft.com/office/drawing/2014/main" id="{D8B666CB-92C0-81AD-DDFB-9097D891CD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84102" y="1690688"/>
            <a:ext cx="3111500" cy="3111500"/>
          </a:xfrm>
          <a:prstGeom prst="rect">
            <a:avLst/>
          </a:prstGeom>
        </p:spPr>
      </p:pic>
    </p:spTree>
    <p:extLst>
      <p:ext uri="{BB962C8B-B14F-4D97-AF65-F5344CB8AC3E}">
        <p14:creationId xmlns:p14="http://schemas.microsoft.com/office/powerpoint/2010/main" val="19828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B8423839-75FB-7BCC-A7BB-8B7D247B0D43}"/>
              </a:ext>
            </a:extLst>
          </p:cNvPr>
          <p:cNvPicPr>
            <a:picLocks noChangeAspect="1"/>
          </p:cNvPicPr>
          <p:nvPr/>
        </p:nvPicPr>
        <p:blipFill rotWithShape="1">
          <a:blip r:embed="rId2">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32B1BCE9-93FD-1746-8925-AF0EC62E8E69}"/>
              </a:ext>
            </a:extLst>
          </p:cNvPr>
          <p:cNvSpPr/>
          <p:nvPr/>
        </p:nvSpPr>
        <p:spPr>
          <a:xfrm>
            <a:off x="-323953" y="-80309"/>
            <a:ext cx="12515953"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1045880" y="1046102"/>
            <a:ext cx="10642556" cy="5247167"/>
          </a:xfrm>
        </p:spPr>
        <p:txBody>
          <a:bodyPr vert="horz" lIns="91440" tIns="45720" rIns="91440" bIns="45720" rtlCol="0" anchor="t">
            <a:noAutofit/>
          </a:bodyPr>
          <a:lstStyle/>
          <a:p>
            <a:pPr marL="0" indent="0" algn="ctr">
              <a:buNone/>
            </a:pPr>
            <a:endParaRPr lang="en-US" sz="3000" dirty="0">
              <a:solidFill>
                <a:schemeClr val="bg1"/>
              </a:solidFill>
            </a:endParaRPr>
          </a:p>
          <a:p>
            <a:pPr marL="0" indent="0" algn="ctr">
              <a:buNone/>
            </a:pPr>
            <a:endParaRPr lang="en-US" sz="3000" dirty="0">
              <a:solidFill>
                <a:schemeClr val="bg1"/>
              </a:solidFill>
            </a:endParaRPr>
          </a:p>
          <a:p>
            <a:pPr marL="0" indent="0" algn="ctr">
              <a:buNone/>
            </a:pPr>
            <a:endParaRPr lang="en-US" sz="3000" dirty="0">
              <a:solidFill>
                <a:schemeClr val="bg1"/>
              </a:solidFill>
            </a:endParaRPr>
          </a:p>
          <a:p>
            <a:pPr marL="0" indent="0" algn="ctr">
              <a:buNone/>
            </a:pPr>
            <a:endParaRPr lang="en-US" sz="3000" dirty="0">
              <a:solidFill>
                <a:schemeClr val="bg1"/>
              </a:solidFill>
            </a:endParaRPr>
          </a:p>
          <a:p>
            <a:pPr marL="0" indent="0" algn="ctr">
              <a:buNone/>
            </a:pPr>
            <a:r>
              <a:rPr lang="en-US" sz="3000" dirty="0">
                <a:solidFill>
                  <a:schemeClr val="bg1"/>
                </a:solidFill>
              </a:rPr>
              <a:t>Play video or have someone read responsive prayer </a:t>
            </a:r>
            <a:endParaRPr lang="en-AU" sz="3000" dirty="0">
              <a:solidFill>
                <a:schemeClr val="bg1"/>
              </a:solidFill>
            </a:endParaRPr>
          </a:p>
        </p:txBody>
      </p:sp>
      <p:pic>
        <p:nvPicPr>
          <p:cNvPr id="6" name="Picture 5" descr="A black and yellow background with white text&#10;&#10;Description automatically generated">
            <a:extLst>
              <a:ext uri="{FF2B5EF4-FFF2-40B4-BE49-F238E27FC236}">
                <a16:creationId xmlns:a16="http://schemas.microsoft.com/office/drawing/2014/main" id="{5267036E-A425-AF76-E98F-6A31A8E3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10" y="5866525"/>
            <a:ext cx="2015842" cy="853488"/>
          </a:xfrm>
          <a:prstGeom prst="rect">
            <a:avLst/>
          </a:prstGeom>
        </p:spPr>
      </p:pic>
    </p:spTree>
    <p:extLst>
      <p:ext uri="{BB962C8B-B14F-4D97-AF65-F5344CB8AC3E}">
        <p14:creationId xmlns:p14="http://schemas.microsoft.com/office/powerpoint/2010/main" val="245156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462C3-647D-620C-7F03-98B0D3C2BF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C4023F-3013-9D85-3537-12E7B123714B}"/>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F91ECA1-37FA-87F7-1568-398654DE52AF}"/>
              </a:ext>
            </a:extLst>
          </p:cNvPr>
          <p:cNvSpPr>
            <a:spLocks noGrp="1"/>
          </p:cNvSpPr>
          <p:nvPr>
            <p:ph idx="1"/>
          </p:nvPr>
        </p:nvSpPr>
        <p:spPr>
          <a:xfrm>
            <a:off x="126492" y="476932"/>
            <a:ext cx="11939016"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endParaRPr lang="en-AU" sz="3200" dirty="0">
              <a:solidFill>
                <a:schemeClr val="bg1"/>
              </a:solidFill>
            </a:endParaRPr>
          </a:p>
          <a:p>
            <a:pPr marL="0" indent="0">
              <a:buNone/>
            </a:pPr>
            <a:r>
              <a:rPr lang="en-AU" sz="3200" dirty="0">
                <a:solidFill>
                  <a:schemeClr val="bg1"/>
                </a:solidFill>
              </a:rPr>
              <a:t>Leader: We remember those who have lost their homes, their communities and beloved family members </a:t>
            </a:r>
          </a:p>
          <a:p>
            <a:pPr marL="0" indent="0">
              <a:buNone/>
            </a:pPr>
            <a:endParaRPr lang="en-AU" sz="3200" dirty="0">
              <a:solidFill>
                <a:schemeClr val="bg1"/>
              </a:solidFill>
            </a:endParaRPr>
          </a:p>
          <a:p>
            <a:pPr marL="0" indent="0">
              <a:buNone/>
            </a:pPr>
            <a:r>
              <a:rPr lang="en-AU" sz="3200" dirty="0">
                <a:solidFill>
                  <a:srgbClr val="F3D33F"/>
                </a:solidFill>
              </a:rPr>
              <a:t>ALL: Lord bring your peace and comfort to the people and places of Myanmar</a:t>
            </a:r>
            <a:endParaRPr lang="en-AU" dirty="0">
              <a:solidFill>
                <a:srgbClr val="F3D33F"/>
              </a:solidFill>
            </a:endParaRPr>
          </a:p>
        </p:txBody>
      </p:sp>
    </p:spTree>
    <p:extLst>
      <p:ext uri="{BB962C8B-B14F-4D97-AF65-F5344CB8AC3E}">
        <p14:creationId xmlns:p14="http://schemas.microsoft.com/office/powerpoint/2010/main" val="193540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64D67-3343-7C6E-0B21-26A5DD9644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F5AF6F-8617-1003-5620-5AF7A5B49BD9}"/>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3876065C-42CD-0DC0-4A0C-80445DD3DF72}"/>
              </a:ext>
            </a:extLst>
          </p:cNvPr>
          <p:cNvSpPr>
            <a:spLocks noGrp="1"/>
          </p:cNvSpPr>
          <p:nvPr>
            <p:ph idx="1"/>
          </p:nvPr>
        </p:nvSpPr>
        <p:spPr>
          <a:xfrm>
            <a:off x="252984" y="476932"/>
            <a:ext cx="10515600"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br>
              <a:rPr lang="en-AU" sz="3200" dirty="0">
                <a:solidFill>
                  <a:schemeClr val="bg1"/>
                </a:solidFill>
              </a:rPr>
            </a:br>
            <a:endParaRPr lang="en-AU" sz="3200" dirty="0">
              <a:solidFill>
                <a:schemeClr val="bg1"/>
              </a:solidFill>
            </a:endParaRPr>
          </a:p>
          <a:p>
            <a:pPr marL="0" indent="0">
              <a:buNone/>
            </a:pPr>
            <a:endParaRPr lang="en-AU" dirty="0">
              <a:solidFill>
                <a:schemeClr val="bg1"/>
              </a:solidFill>
            </a:endParaRPr>
          </a:p>
        </p:txBody>
      </p:sp>
      <p:sp>
        <p:nvSpPr>
          <p:cNvPr id="4" name="Content Placeholder 2">
            <a:extLst>
              <a:ext uri="{FF2B5EF4-FFF2-40B4-BE49-F238E27FC236}">
                <a16:creationId xmlns:a16="http://schemas.microsoft.com/office/drawing/2014/main" id="{8CFA787E-6654-6DE4-82F7-D5387E6D37CE}"/>
              </a:ext>
            </a:extLst>
          </p:cNvPr>
          <p:cNvSpPr txBox="1">
            <a:spLocks/>
          </p:cNvSpPr>
          <p:nvPr/>
        </p:nvSpPr>
        <p:spPr>
          <a:xfrm>
            <a:off x="126492" y="476932"/>
            <a:ext cx="11939016" cy="5466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AU" sz="4000" dirty="0">
                <a:solidFill>
                  <a:schemeClr val="bg1"/>
                </a:solidFill>
              </a:rPr>
            </a:br>
            <a:endParaRPr lang="en-AU"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chemeClr val="bg1"/>
                </a:solidFill>
              </a:rPr>
              <a:t>Leader: Creator God, maker and sustainer or mercy and hope.  We come before you today to pray for the people of Myanmar. Today so many are suffering through war, violence, disaster and persecution.</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rgbClr val="F3D33F"/>
                </a:solidFill>
              </a:rPr>
              <a:t>ALL: Lord, Protect your people and the places they call home. </a:t>
            </a:r>
            <a:endParaRPr lang="en-AU" dirty="0">
              <a:solidFill>
                <a:srgbClr val="F3D33F"/>
              </a:solidFill>
            </a:endParaRPr>
          </a:p>
        </p:txBody>
      </p:sp>
    </p:spTree>
    <p:extLst>
      <p:ext uri="{BB962C8B-B14F-4D97-AF65-F5344CB8AC3E}">
        <p14:creationId xmlns:p14="http://schemas.microsoft.com/office/powerpoint/2010/main" val="79340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A079C-CC53-FC45-8C54-9672B4E102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297D9B-0059-5055-C443-5EC983884AD1}"/>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4FB6AE4F-EA92-6993-5AAD-0FD81631ACE2}"/>
              </a:ext>
            </a:extLst>
          </p:cNvPr>
          <p:cNvSpPr>
            <a:spLocks noGrp="1"/>
          </p:cNvSpPr>
          <p:nvPr>
            <p:ph idx="1"/>
          </p:nvPr>
        </p:nvSpPr>
        <p:spPr>
          <a:xfrm>
            <a:off x="252984" y="476932"/>
            <a:ext cx="10515600"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br>
              <a:rPr lang="en-AU" sz="3200" dirty="0">
                <a:solidFill>
                  <a:schemeClr val="bg1"/>
                </a:solidFill>
              </a:rPr>
            </a:br>
            <a:endParaRPr lang="en-AU" sz="3200" dirty="0">
              <a:solidFill>
                <a:schemeClr val="bg1"/>
              </a:solidFill>
            </a:endParaRPr>
          </a:p>
          <a:p>
            <a:pPr marL="0" indent="0">
              <a:buNone/>
            </a:pPr>
            <a:endParaRPr lang="en-AU" dirty="0">
              <a:solidFill>
                <a:schemeClr val="bg1"/>
              </a:solidFill>
            </a:endParaRPr>
          </a:p>
        </p:txBody>
      </p:sp>
      <p:sp>
        <p:nvSpPr>
          <p:cNvPr id="4" name="Content Placeholder 2">
            <a:extLst>
              <a:ext uri="{FF2B5EF4-FFF2-40B4-BE49-F238E27FC236}">
                <a16:creationId xmlns:a16="http://schemas.microsoft.com/office/drawing/2014/main" id="{A13BC636-3933-3F89-D42C-ABC5A87CF31A}"/>
              </a:ext>
            </a:extLst>
          </p:cNvPr>
          <p:cNvSpPr txBox="1">
            <a:spLocks/>
          </p:cNvSpPr>
          <p:nvPr/>
        </p:nvSpPr>
        <p:spPr>
          <a:xfrm>
            <a:off x="126492" y="476932"/>
            <a:ext cx="11939016" cy="5466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AU" sz="4000" dirty="0">
                <a:solidFill>
                  <a:schemeClr val="bg1"/>
                </a:solidFill>
              </a:rPr>
            </a:br>
            <a:endParaRPr lang="en-AU"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chemeClr val="bg1"/>
                </a:solidFill>
              </a:rPr>
              <a:t>Leader: We grieve with those hurt by the earthquake earlier this year and with displaced families struggling with loss after recent floods. </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rgbClr val="F3D33F"/>
                </a:solidFill>
              </a:rPr>
              <a:t>ALL: Lord, bring comfort and healing. </a:t>
            </a:r>
            <a:endParaRPr lang="en-AU" dirty="0">
              <a:solidFill>
                <a:srgbClr val="F3D33F"/>
              </a:solidFill>
            </a:endParaRPr>
          </a:p>
        </p:txBody>
      </p:sp>
    </p:spTree>
    <p:extLst>
      <p:ext uri="{BB962C8B-B14F-4D97-AF65-F5344CB8AC3E}">
        <p14:creationId xmlns:p14="http://schemas.microsoft.com/office/powerpoint/2010/main" val="185224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94B60-2CC3-8353-F79D-0B68C1B0A2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6F0A8D-649E-7B7C-1B54-3933297B5275}"/>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9BBDDC18-9D79-1C6A-0AC4-E0046DFCEB4B}"/>
              </a:ext>
            </a:extLst>
          </p:cNvPr>
          <p:cNvSpPr>
            <a:spLocks noGrp="1"/>
          </p:cNvSpPr>
          <p:nvPr>
            <p:ph idx="1"/>
          </p:nvPr>
        </p:nvSpPr>
        <p:spPr>
          <a:xfrm>
            <a:off x="252984" y="476932"/>
            <a:ext cx="11634216"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endParaRPr lang="en-AU" sz="3200" dirty="0">
              <a:solidFill>
                <a:schemeClr val="bg1"/>
              </a:solidFill>
            </a:endParaRPr>
          </a:p>
          <a:p>
            <a:pPr marL="0" indent="0">
              <a:buNone/>
            </a:pPr>
            <a:endParaRPr lang="en-AU" dirty="0">
              <a:solidFill>
                <a:schemeClr val="bg1"/>
              </a:solidFill>
            </a:endParaRPr>
          </a:p>
        </p:txBody>
      </p:sp>
      <p:sp>
        <p:nvSpPr>
          <p:cNvPr id="4" name="Content Placeholder 2">
            <a:extLst>
              <a:ext uri="{FF2B5EF4-FFF2-40B4-BE49-F238E27FC236}">
                <a16:creationId xmlns:a16="http://schemas.microsoft.com/office/drawing/2014/main" id="{9587B38C-AAB4-93FC-59AC-529ECFADDAD1}"/>
              </a:ext>
            </a:extLst>
          </p:cNvPr>
          <p:cNvSpPr txBox="1">
            <a:spLocks/>
          </p:cNvSpPr>
          <p:nvPr/>
        </p:nvSpPr>
        <p:spPr>
          <a:xfrm>
            <a:off x="126492" y="476932"/>
            <a:ext cx="11939016" cy="5466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AU" sz="4000" dirty="0">
                <a:solidFill>
                  <a:schemeClr val="bg1"/>
                </a:solidFill>
              </a:rPr>
            </a:br>
            <a:endParaRPr lang="en-AU"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chemeClr val="bg1"/>
                </a:solidFill>
              </a:rPr>
              <a:t>Leader: We pray for those who have been displaced by the war, living as refugees, on the move or in hiding. We especially remember families separated from one another.</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rgbClr val="F3D33F"/>
                </a:solidFill>
              </a:rPr>
              <a:t>ALL: Lord, provide safety and hope for the displaced. By your spirit, inspire advocacy, support and welcome in other countries and especially in our own.</a:t>
            </a:r>
            <a:endParaRPr lang="en-AU" dirty="0">
              <a:solidFill>
                <a:srgbClr val="F3D33F"/>
              </a:solidFill>
            </a:endParaRPr>
          </a:p>
        </p:txBody>
      </p:sp>
    </p:spTree>
    <p:extLst>
      <p:ext uri="{BB962C8B-B14F-4D97-AF65-F5344CB8AC3E}">
        <p14:creationId xmlns:p14="http://schemas.microsoft.com/office/powerpoint/2010/main" val="212422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201C9-162A-0786-D714-111427F074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4F1DC7-D5DA-0397-99C5-78998DA0ABCE}"/>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D8B2AECF-31AD-0EEC-4021-71698666F5E3}"/>
              </a:ext>
            </a:extLst>
          </p:cNvPr>
          <p:cNvSpPr>
            <a:spLocks noGrp="1"/>
          </p:cNvSpPr>
          <p:nvPr>
            <p:ph idx="1"/>
          </p:nvPr>
        </p:nvSpPr>
        <p:spPr>
          <a:xfrm>
            <a:off x="252984" y="476932"/>
            <a:ext cx="11634216"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endParaRPr lang="en-AU" sz="3200" dirty="0">
              <a:solidFill>
                <a:schemeClr val="bg1"/>
              </a:solidFill>
            </a:endParaRPr>
          </a:p>
          <a:p>
            <a:pPr marL="0" indent="0">
              <a:buNone/>
            </a:pPr>
            <a:endParaRPr lang="en-AU" dirty="0">
              <a:solidFill>
                <a:schemeClr val="bg1"/>
              </a:solidFill>
            </a:endParaRPr>
          </a:p>
        </p:txBody>
      </p:sp>
      <p:sp>
        <p:nvSpPr>
          <p:cNvPr id="4" name="Content Placeholder 2">
            <a:extLst>
              <a:ext uri="{FF2B5EF4-FFF2-40B4-BE49-F238E27FC236}">
                <a16:creationId xmlns:a16="http://schemas.microsoft.com/office/drawing/2014/main" id="{83EC7419-870C-5DA1-E2A0-0DA1C5108308}"/>
              </a:ext>
            </a:extLst>
          </p:cNvPr>
          <p:cNvSpPr txBox="1">
            <a:spLocks/>
          </p:cNvSpPr>
          <p:nvPr/>
        </p:nvSpPr>
        <p:spPr>
          <a:xfrm>
            <a:off x="126492" y="476932"/>
            <a:ext cx="11939016" cy="5466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AU" sz="4000" dirty="0">
                <a:solidFill>
                  <a:schemeClr val="bg1"/>
                </a:solidFill>
              </a:rPr>
            </a:br>
            <a:endParaRPr lang="en-AU"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chemeClr val="bg1"/>
                </a:solidFill>
              </a:rPr>
              <a:t>Leader: We pray for the Burmese Baptist family around the world and here in Australia. May your diverse church shine as a light, a place of   fellowship and mutuality</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rgbClr val="F3D33F"/>
                </a:solidFill>
              </a:rPr>
              <a:t>ALL: Lord, strengthen your church in unity and self-giving love.</a:t>
            </a:r>
            <a:endParaRPr lang="en-AU" dirty="0">
              <a:solidFill>
                <a:srgbClr val="F3D33F"/>
              </a:solidFill>
            </a:endParaRPr>
          </a:p>
        </p:txBody>
      </p:sp>
    </p:spTree>
    <p:extLst>
      <p:ext uri="{BB962C8B-B14F-4D97-AF65-F5344CB8AC3E}">
        <p14:creationId xmlns:p14="http://schemas.microsoft.com/office/powerpoint/2010/main" val="420277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E6B5-0444-152A-19EE-43B852F9629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C5DBDD-1AC8-CC1D-8635-307CA6562729}"/>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BD66EF0A-A893-1E13-AC3D-9A17841D93F5}"/>
              </a:ext>
            </a:extLst>
          </p:cNvPr>
          <p:cNvSpPr>
            <a:spLocks noGrp="1"/>
          </p:cNvSpPr>
          <p:nvPr>
            <p:ph idx="1"/>
          </p:nvPr>
        </p:nvSpPr>
        <p:spPr>
          <a:xfrm>
            <a:off x="252984" y="476932"/>
            <a:ext cx="11634216"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endParaRPr lang="en-AU" sz="3200" dirty="0">
              <a:solidFill>
                <a:schemeClr val="bg1"/>
              </a:solidFill>
            </a:endParaRPr>
          </a:p>
          <a:p>
            <a:pPr marL="0" indent="0">
              <a:buNone/>
            </a:pPr>
            <a:endParaRPr lang="en-AU" dirty="0">
              <a:solidFill>
                <a:schemeClr val="bg1"/>
              </a:solidFill>
            </a:endParaRPr>
          </a:p>
        </p:txBody>
      </p:sp>
      <p:sp>
        <p:nvSpPr>
          <p:cNvPr id="4" name="Content Placeholder 2">
            <a:extLst>
              <a:ext uri="{FF2B5EF4-FFF2-40B4-BE49-F238E27FC236}">
                <a16:creationId xmlns:a16="http://schemas.microsoft.com/office/drawing/2014/main" id="{BB6B417E-0FDB-CB59-01AA-2AF22C475ADB}"/>
              </a:ext>
            </a:extLst>
          </p:cNvPr>
          <p:cNvSpPr txBox="1">
            <a:spLocks/>
          </p:cNvSpPr>
          <p:nvPr/>
        </p:nvSpPr>
        <p:spPr>
          <a:xfrm>
            <a:off x="126492" y="476932"/>
            <a:ext cx="11939016" cy="5466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AU" sz="4000" dirty="0">
                <a:solidFill>
                  <a:schemeClr val="bg1"/>
                </a:solidFill>
              </a:rPr>
            </a:br>
            <a:endParaRPr lang="en-AU"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chemeClr val="bg1"/>
                </a:solidFill>
              </a:rPr>
              <a:t>Leader: God of justice, we long for the day when the people of Myanmar can live without fear and when peace, freedom and flourishing </a:t>
            </a:r>
            <a:r>
              <a:rPr lang="en-AU" sz="3200" dirty="0" err="1">
                <a:solidFill>
                  <a:schemeClr val="bg1"/>
                </a:solidFill>
              </a:rPr>
              <a:t>wil</a:t>
            </a:r>
            <a:r>
              <a:rPr lang="en-AU" sz="3200" dirty="0">
                <a:solidFill>
                  <a:schemeClr val="bg1"/>
                </a:solidFill>
              </a:rPr>
              <a:t> come to that land,</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rgbClr val="F3D33F"/>
                </a:solidFill>
              </a:rPr>
              <a:t>ALL: Lord, may your reign come, may your will be done in Myanmar.</a:t>
            </a:r>
            <a:endParaRPr lang="en-AU" dirty="0">
              <a:solidFill>
                <a:srgbClr val="F3D33F"/>
              </a:solidFill>
            </a:endParaRPr>
          </a:p>
        </p:txBody>
      </p:sp>
    </p:spTree>
    <p:extLst>
      <p:ext uri="{BB962C8B-B14F-4D97-AF65-F5344CB8AC3E}">
        <p14:creationId xmlns:p14="http://schemas.microsoft.com/office/powerpoint/2010/main" val="396328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thes outside a building&#10;&#10;Description automatically generated">
            <a:extLst>
              <a:ext uri="{FF2B5EF4-FFF2-40B4-BE49-F238E27FC236}">
                <a16:creationId xmlns:a16="http://schemas.microsoft.com/office/drawing/2014/main" id="{69B96A5C-6A22-82E0-BCE8-388E978DF44F}"/>
              </a:ext>
            </a:extLst>
          </p:cNvPr>
          <p:cNvPicPr>
            <a:picLocks noChangeAspect="1"/>
          </p:cNvPicPr>
          <p:nvPr/>
        </p:nvPicPr>
        <p:blipFill rotWithShape="1">
          <a:blip r:embed="rId3">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9" name="Rectangle 8">
            <a:extLst>
              <a:ext uri="{FF2B5EF4-FFF2-40B4-BE49-F238E27FC236}">
                <a16:creationId xmlns:a16="http://schemas.microsoft.com/office/drawing/2014/main" id="{9E0A90B1-EA40-09F3-107A-8551D95E320A}"/>
              </a:ext>
            </a:extLst>
          </p:cNvPr>
          <p:cNvSpPr/>
          <p:nvPr/>
        </p:nvSpPr>
        <p:spPr>
          <a:xfrm>
            <a:off x="-122830" y="-168444"/>
            <a:ext cx="12747965"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AB25DC4-CFC0-78DF-F684-2EB2DAC506AC}"/>
              </a:ext>
            </a:extLst>
          </p:cNvPr>
          <p:cNvSpPr/>
          <p:nvPr/>
        </p:nvSpPr>
        <p:spPr>
          <a:xfrm>
            <a:off x="-122830" y="-168444"/>
            <a:ext cx="12747965" cy="1607248"/>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F400D22-2C92-0A09-80A9-1316EB324CDF}"/>
              </a:ext>
            </a:extLst>
          </p:cNvPr>
          <p:cNvSpPr>
            <a:spLocks noGrp="1"/>
          </p:cNvSpPr>
          <p:nvPr>
            <p:ph type="title"/>
          </p:nvPr>
        </p:nvSpPr>
        <p:spPr>
          <a:xfrm>
            <a:off x="837342" y="151259"/>
            <a:ext cx="11059632" cy="1017108"/>
          </a:xfrm>
        </p:spPr>
        <p:txBody>
          <a:bodyPr>
            <a:normAutofit/>
          </a:bodyPr>
          <a:lstStyle/>
          <a:p>
            <a:pPr algn="ctr"/>
            <a:r>
              <a:rPr lang="en-AU" sz="5000" b="1">
                <a:latin typeface="+mn-lt"/>
              </a:rPr>
              <a:t>Background </a:t>
            </a:r>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962502" y="2171892"/>
            <a:ext cx="10266995" cy="4548121"/>
          </a:xfrm>
        </p:spPr>
        <p:txBody>
          <a:bodyPr vert="horz" lIns="91440" tIns="45720" rIns="91440" bIns="45720" rtlCol="0" anchor="t">
            <a:normAutofit/>
          </a:bodyPr>
          <a:lstStyle/>
          <a:p>
            <a:pPr algn="ctr">
              <a:lnSpc>
                <a:spcPct val="100000"/>
              </a:lnSpc>
            </a:pP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Today is about joining </a:t>
            </a:r>
            <a:r>
              <a:rPr lang="en-AU" sz="3200"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together</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nationally, as Australian Baptists</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a:t>
            </a:r>
            <a:r>
              <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rPr>
              <a:t>advocate</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 for, </a:t>
            </a:r>
            <a:r>
              <a:rPr lang="en-AU" sz="3200"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pray</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for, and </a:t>
            </a:r>
            <a:r>
              <a:rPr lang="en-AU" sz="3200"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raise funds </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our brothers and sisters </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of Myanmar (previously Burma)</a:t>
            </a:r>
            <a:b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In </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February 2021 there was a </a:t>
            </a:r>
            <a:r>
              <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rPr>
              <a:t>military coup </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and the</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nation has been under </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attack ever since.</a:t>
            </a:r>
          </a:p>
          <a:p>
            <a:pPr algn="ctr">
              <a:lnSpc>
                <a:spcPct val="100000"/>
              </a:lnSpc>
            </a:pPr>
            <a:endPar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AU" dirty="0">
              <a:solidFill>
                <a:schemeClr val="bg1"/>
              </a:solidFill>
            </a:endParaRPr>
          </a:p>
        </p:txBody>
      </p:sp>
      <p:pic>
        <p:nvPicPr>
          <p:cNvPr id="16" name="Picture 15" descr="A black and yellow background with white text&#10;&#10;Description automatically generated">
            <a:extLst>
              <a:ext uri="{FF2B5EF4-FFF2-40B4-BE49-F238E27FC236}">
                <a16:creationId xmlns:a16="http://schemas.microsoft.com/office/drawing/2014/main" id="{39DD19E2-ADBB-DAA6-F82C-FF74E8334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910" y="5866525"/>
            <a:ext cx="2015842" cy="853488"/>
          </a:xfrm>
          <a:prstGeom prst="rect">
            <a:avLst/>
          </a:prstGeom>
        </p:spPr>
      </p:pic>
    </p:spTree>
    <p:extLst>
      <p:ext uri="{BB962C8B-B14F-4D97-AF65-F5344CB8AC3E}">
        <p14:creationId xmlns:p14="http://schemas.microsoft.com/office/powerpoint/2010/main" val="165334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4E083-69FE-7B02-60EA-6B6A628F06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CE46B9-6F1F-4B1B-B5AE-ACDD758BA39C}"/>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6E54718-B406-362A-7AB1-5D9F638C402E}"/>
              </a:ext>
            </a:extLst>
          </p:cNvPr>
          <p:cNvSpPr>
            <a:spLocks noGrp="1"/>
          </p:cNvSpPr>
          <p:nvPr>
            <p:ph idx="1"/>
          </p:nvPr>
        </p:nvSpPr>
        <p:spPr>
          <a:xfrm>
            <a:off x="252984" y="476932"/>
            <a:ext cx="11634216" cy="5466777"/>
          </a:xfrm>
        </p:spPr>
        <p:txBody>
          <a:bodyPr>
            <a:normAutofit/>
          </a:bodyPr>
          <a:lstStyle/>
          <a:p>
            <a:pPr marL="0" indent="0" algn="ctr">
              <a:buNone/>
            </a:pPr>
            <a:r>
              <a:rPr lang="en-AU" sz="5400" b="1" dirty="0"/>
              <a:t>PRAY</a:t>
            </a:r>
            <a:br>
              <a:rPr lang="en-AU" sz="4000" dirty="0">
                <a:solidFill>
                  <a:schemeClr val="bg1"/>
                </a:solidFill>
              </a:rPr>
            </a:br>
            <a:endParaRPr lang="en-AU" dirty="0">
              <a:solidFill>
                <a:schemeClr val="bg1"/>
              </a:solidFill>
            </a:endParaRPr>
          </a:p>
          <a:p>
            <a:pPr marL="0" indent="0">
              <a:buNone/>
            </a:pPr>
            <a:endParaRPr lang="en-AU" sz="3200" dirty="0">
              <a:solidFill>
                <a:schemeClr val="bg1"/>
              </a:solidFill>
            </a:endParaRPr>
          </a:p>
          <a:p>
            <a:pPr marL="0" indent="0">
              <a:buNone/>
            </a:pPr>
            <a:endParaRPr lang="en-AU" dirty="0">
              <a:solidFill>
                <a:schemeClr val="bg1"/>
              </a:solidFill>
            </a:endParaRPr>
          </a:p>
        </p:txBody>
      </p:sp>
      <p:sp>
        <p:nvSpPr>
          <p:cNvPr id="4" name="Content Placeholder 2">
            <a:extLst>
              <a:ext uri="{FF2B5EF4-FFF2-40B4-BE49-F238E27FC236}">
                <a16:creationId xmlns:a16="http://schemas.microsoft.com/office/drawing/2014/main" id="{02DCD290-9534-24E9-B300-4C3525BAAA28}"/>
              </a:ext>
            </a:extLst>
          </p:cNvPr>
          <p:cNvSpPr txBox="1">
            <a:spLocks/>
          </p:cNvSpPr>
          <p:nvPr/>
        </p:nvSpPr>
        <p:spPr>
          <a:xfrm>
            <a:off x="126492" y="476932"/>
            <a:ext cx="11939016" cy="5466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AU" sz="4000" dirty="0">
                <a:solidFill>
                  <a:schemeClr val="bg1"/>
                </a:solidFill>
              </a:rPr>
            </a:br>
            <a:endParaRPr lang="en-AU" dirty="0">
              <a:solidFill>
                <a:schemeClr val="bg1"/>
              </a:solidFill>
            </a:endParaRP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chemeClr val="bg1"/>
                </a:solidFill>
              </a:rPr>
              <a:t>Leader: We entrust this prayer to you, God of compassion, maker and sustainer of mercy and hope. We pray together in the name of Jesus Christ, who suffers with the oppressed and reminds us that peacemakers are the children of God.</a:t>
            </a:r>
          </a:p>
          <a:p>
            <a:pPr marL="0" indent="0">
              <a:buFont typeface="Arial" panose="020B0604020202020204" pitchFamily="34" charset="0"/>
              <a:buNone/>
            </a:pPr>
            <a:endParaRPr lang="en-AU" sz="3200" dirty="0">
              <a:solidFill>
                <a:schemeClr val="bg1"/>
              </a:solidFill>
            </a:endParaRPr>
          </a:p>
          <a:p>
            <a:pPr marL="0" indent="0">
              <a:buFont typeface="Arial" panose="020B0604020202020204" pitchFamily="34" charset="0"/>
              <a:buNone/>
            </a:pPr>
            <a:r>
              <a:rPr lang="en-AU" sz="3200" dirty="0">
                <a:solidFill>
                  <a:srgbClr val="F3D33F"/>
                </a:solidFill>
              </a:rPr>
              <a:t>ALL: Amen.</a:t>
            </a:r>
            <a:endParaRPr lang="en-AU" dirty="0">
              <a:solidFill>
                <a:srgbClr val="F3D33F"/>
              </a:solidFill>
            </a:endParaRPr>
          </a:p>
        </p:txBody>
      </p:sp>
    </p:spTree>
    <p:extLst>
      <p:ext uri="{BB962C8B-B14F-4D97-AF65-F5344CB8AC3E}">
        <p14:creationId xmlns:p14="http://schemas.microsoft.com/office/powerpoint/2010/main" val="318240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7A204-31DA-B2A8-3661-61237BB78E3D}"/>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BBCC6AA3-850C-5B76-6F35-216B3EB1F726}"/>
              </a:ext>
            </a:extLst>
          </p:cNvPr>
          <p:cNvSpPr>
            <a:spLocks noGrp="1"/>
          </p:cNvSpPr>
          <p:nvPr>
            <p:ph idx="1"/>
          </p:nvPr>
        </p:nvSpPr>
        <p:spPr>
          <a:xfrm>
            <a:off x="915318" y="392524"/>
            <a:ext cx="10905781" cy="6239630"/>
          </a:xfrm>
        </p:spPr>
        <p:txBody>
          <a:bodyPr>
            <a:normAutofit/>
          </a:bodyPr>
          <a:lstStyle/>
          <a:p>
            <a:pPr marL="0" indent="0" algn="ctr">
              <a:buNone/>
            </a:pPr>
            <a:r>
              <a:rPr lang="en-AU" sz="5000" b="1" dirty="0">
                <a:latin typeface="Calibri" panose="020F0502020204030204" pitchFamily="34" charset="0"/>
                <a:ea typeface="Calibri" panose="020F0502020204030204" pitchFamily="34" charset="0"/>
                <a:cs typeface="Calibri" panose="020F0502020204030204" pitchFamily="34" charset="0"/>
              </a:rPr>
              <a:t>GIVE</a:t>
            </a:r>
            <a:br>
              <a:rPr lang="en-AU" sz="4000"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AU"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3500" b="1" dirty="0">
                <a:solidFill>
                  <a:srgbClr val="F3D33F"/>
                </a:solidFill>
                <a:latin typeface="Calibri" panose="020F0502020204030204" pitchFamily="34" charset="0"/>
                <a:ea typeface="Calibri" panose="020F0502020204030204" pitchFamily="34" charset="0"/>
                <a:cs typeface="Calibri" panose="020F0502020204030204" pitchFamily="34" charset="0"/>
              </a:rPr>
              <a:t>Your generous financial support will make a tangible difference for vulnerable people in and around Myanmar </a:t>
            </a:r>
          </a:p>
          <a:p>
            <a:pPr marL="0" indent="0">
              <a:buNone/>
            </a:pPr>
            <a:endParaRPr lang="en-AU" sz="1100"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r>
              <a:rPr lang="en-US" sz="3200" dirty="0">
                <a:solidFill>
                  <a:srgbClr val="F3D33F"/>
                </a:solidFill>
                <a:latin typeface="Calibri" panose="020F0502020204030204" pitchFamily="34" charset="0"/>
                <a:cs typeface="Calibri" panose="020F0502020204030204" pitchFamily="34" charset="0"/>
              </a:rPr>
              <a:t>Tax deductible gifts </a:t>
            </a:r>
            <a:r>
              <a:rPr lang="en-US" sz="3200" dirty="0">
                <a:solidFill>
                  <a:schemeClr val="bg1"/>
                </a:solidFill>
                <a:latin typeface="Calibri" panose="020F0502020204030204" pitchFamily="34" charset="0"/>
                <a:cs typeface="Calibri" panose="020F0502020204030204" pitchFamily="34" charset="0"/>
              </a:rPr>
              <a:t>will go towards vital humanitarian support such as: support for children and schools, and income generating skills training.</a:t>
            </a:r>
            <a:br>
              <a:rPr lang="en-US" sz="3200" dirty="0">
                <a:solidFill>
                  <a:schemeClr val="bg1"/>
                </a:solidFill>
                <a:latin typeface="Calibri" panose="020F0502020204030204" pitchFamily="34" charset="0"/>
                <a:cs typeface="Calibri" panose="020F0502020204030204" pitchFamily="34" charset="0"/>
              </a:rPr>
            </a:br>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rgbClr val="F3D33F"/>
                </a:solidFill>
                <a:latin typeface="Calibri" panose="020F0502020204030204" pitchFamily="34" charset="0"/>
                <a:cs typeface="Calibri" panose="020F0502020204030204" pitchFamily="34" charset="0"/>
              </a:rPr>
              <a:t>Non-tax deductible gifts </a:t>
            </a:r>
            <a:r>
              <a:rPr lang="en-US" sz="3200" dirty="0">
                <a:solidFill>
                  <a:schemeClr val="bg1"/>
                </a:solidFill>
                <a:latin typeface="Calibri" panose="020F0502020204030204" pitchFamily="34" charset="0"/>
                <a:cs typeface="Calibri" panose="020F0502020204030204" pitchFamily="34" charset="0"/>
              </a:rPr>
              <a:t>will go towards faith-based support initiatives including: trauma training for pastors, leadership training and church planting.</a:t>
            </a:r>
          </a:p>
        </p:txBody>
      </p:sp>
    </p:spTree>
    <p:extLst>
      <p:ext uri="{BB962C8B-B14F-4D97-AF65-F5344CB8AC3E}">
        <p14:creationId xmlns:p14="http://schemas.microsoft.com/office/powerpoint/2010/main" val="176610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5C147-E034-0998-7BB9-4903DC4A5E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DE2B89-5942-A5A8-4BDB-16FCFF5DA2BA}"/>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CF2D1912-2F2C-BDDF-93F4-0414767D5960}"/>
              </a:ext>
            </a:extLst>
          </p:cNvPr>
          <p:cNvSpPr>
            <a:spLocks noGrp="1"/>
          </p:cNvSpPr>
          <p:nvPr>
            <p:ph idx="1"/>
          </p:nvPr>
        </p:nvSpPr>
        <p:spPr>
          <a:xfrm>
            <a:off x="520682" y="536903"/>
            <a:ext cx="10905781" cy="6239630"/>
          </a:xfrm>
        </p:spPr>
        <p:txBody>
          <a:bodyPr>
            <a:normAutofit/>
          </a:bodyPr>
          <a:lstStyle/>
          <a:p>
            <a:pPr marL="0" indent="0" algn="ctr">
              <a:buNone/>
            </a:pPr>
            <a:r>
              <a:rPr lang="en-AU" sz="5000" b="1" dirty="0">
                <a:latin typeface="Calibri" panose="020F0502020204030204" pitchFamily="34" charset="0"/>
                <a:ea typeface="Calibri" panose="020F0502020204030204" pitchFamily="34" charset="0"/>
                <a:cs typeface="Calibri" panose="020F0502020204030204" pitchFamily="34" charset="0"/>
              </a:rPr>
              <a:t>GIVE</a:t>
            </a:r>
            <a:br>
              <a:rPr lang="en-AU" sz="4000"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AU"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3200" dirty="0">
                <a:solidFill>
                  <a:schemeClr val="bg1"/>
                </a:solidFill>
                <a:latin typeface="Calibri" panose="020F0502020204030204" pitchFamily="34" charset="0"/>
                <a:ea typeface="Calibri" panose="020F0502020204030204" pitchFamily="34" charset="0"/>
                <a:cs typeface="Calibri" panose="020F0502020204030204" pitchFamily="34" charset="0"/>
              </a:rPr>
              <a:t>Gifts will be distributed through the partners of </a:t>
            </a:r>
          </a:p>
          <a:p>
            <a:pPr marL="0" indent="0">
              <a:buNone/>
            </a:pPr>
            <a:r>
              <a:rPr lang="en-AU" sz="3200" dirty="0">
                <a:solidFill>
                  <a:schemeClr val="bg1"/>
                </a:solidFill>
                <a:latin typeface="Calibri" panose="020F0502020204030204" pitchFamily="34" charset="0"/>
                <a:ea typeface="Calibri" panose="020F0502020204030204" pitchFamily="34" charset="0"/>
                <a:cs typeface="Calibri" panose="020F0502020204030204" pitchFamily="34" charset="0"/>
              </a:rPr>
              <a:t>Baptist World Aid and Baptist Mission Australia working on the ground in Myanmar.  </a:t>
            </a:r>
          </a:p>
          <a:p>
            <a:pPr marL="0" indent="0">
              <a:buNone/>
            </a:pPr>
            <a:endParaRPr lang="en-AU" sz="3200"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3200" dirty="0">
                <a:solidFill>
                  <a:srgbClr val="F3D33F"/>
                </a:solidFill>
                <a:latin typeface="Calibri" panose="020F0502020204030204" pitchFamily="34" charset="0"/>
                <a:ea typeface="Calibri" panose="020F0502020204030204" pitchFamily="34" charset="0"/>
                <a:cs typeface="Calibri" panose="020F0502020204030204" pitchFamily="34" charset="0"/>
              </a:rPr>
              <a:t>No administration fees </a:t>
            </a:r>
            <a:r>
              <a:rPr lang="en-AU" sz="3200" dirty="0">
                <a:solidFill>
                  <a:schemeClr val="bg1"/>
                </a:solidFill>
                <a:latin typeface="Calibri" panose="020F0502020204030204" pitchFamily="34" charset="0"/>
                <a:ea typeface="Calibri" panose="020F0502020204030204" pitchFamily="34" charset="0"/>
                <a:cs typeface="Calibri" panose="020F0502020204030204" pitchFamily="34" charset="0"/>
              </a:rPr>
              <a:t>are being taken by any organisations involved which means </a:t>
            </a:r>
            <a:r>
              <a:rPr lang="en-AU" sz="3200" dirty="0">
                <a:solidFill>
                  <a:srgbClr val="F3D33F"/>
                </a:solidFill>
                <a:latin typeface="Calibri" panose="020F0502020204030204" pitchFamily="34" charset="0"/>
                <a:ea typeface="Calibri" panose="020F0502020204030204" pitchFamily="34" charset="0"/>
                <a:cs typeface="Calibri" panose="020F0502020204030204" pitchFamily="34" charset="0"/>
              </a:rPr>
              <a:t>100% of the funds will be distributed within Myanmar. </a:t>
            </a:r>
          </a:p>
        </p:txBody>
      </p:sp>
    </p:spTree>
    <p:extLst>
      <p:ext uri="{BB962C8B-B14F-4D97-AF65-F5344CB8AC3E}">
        <p14:creationId xmlns:p14="http://schemas.microsoft.com/office/powerpoint/2010/main" val="374315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E265-1EE6-DA41-C48C-AB0F6E9A666D}"/>
              </a:ext>
            </a:extLst>
          </p:cNvPr>
          <p:cNvSpPr>
            <a:spLocks noGrp="1"/>
          </p:cNvSpPr>
          <p:nvPr>
            <p:ph type="title"/>
          </p:nvPr>
        </p:nvSpPr>
        <p:spPr/>
        <p:txBody>
          <a:bodyPr>
            <a:normAutofit/>
          </a:bodyPr>
          <a:lstStyle/>
          <a:p>
            <a:r>
              <a:rPr lang="en-AU">
                <a:latin typeface="+mn-lt"/>
                <a:ea typeface="+mn-ea"/>
                <a:cs typeface="+mn-cs"/>
              </a:rPr>
              <a:t>How to give? </a:t>
            </a:r>
          </a:p>
        </p:txBody>
      </p:sp>
      <p:sp>
        <p:nvSpPr>
          <p:cNvPr id="3" name="Content Placeholder 2">
            <a:extLst>
              <a:ext uri="{FF2B5EF4-FFF2-40B4-BE49-F238E27FC236}">
                <a16:creationId xmlns:a16="http://schemas.microsoft.com/office/drawing/2014/main" id="{7ACEBD84-E2DA-7AD2-774D-3CF35C65BAC1}"/>
              </a:ext>
            </a:extLst>
          </p:cNvPr>
          <p:cNvSpPr>
            <a:spLocks noGrp="1"/>
          </p:cNvSpPr>
          <p:nvPr>
            <p:ph idx="1"/>
          </p:nvPr>
        </p:nvSpPr>
        <p:spPr>
          <a:xfrm>
            <a:off x="567713" y="2552221"/>
            <a:ext cx="7287705" cy="4351338"/>
          </a:xfrm>
        </p:spPr>
        <p:txBody>
          <a:bodyPr>
            <a:normAutofit/>
          </a:bodyPr>
          <a:lstStyle/>
          <a:p>
            <a:pPr marL="0" indent="0">
              <a:lnSpc>
                <a:spcPct val="100000"/>
              </a:lnSpc>
              <a:buNone/>
            </a:pPr>
            <a:r>
              <a:rPr lang="en-AU" sz="3200" dirty="0">
                <a:solidFill>
                  <a:schemeClr val="bg1"/>
                </a:solidFill>
              </a:rPr>
              <a:t>Give </a:t>
            </a:r>
          </a:p>
          <a:p>
            <a:pPr>
              <a:lnSpc>
                <a:spcPct val="100000"/>
              </a:lnSpc>
            </a:pPr>
            <a:r>
              <a:rPr lang="en-AU" sz="3200" dirty="0">
                <a:solidFill>
                  <a:schemeClr val="bg1"/>
                </a:solidFill>
              </a:rPr>
              <a:t>through your church special offering</a:t>
            </a:r>
          </a:p>
          <a:p>
            <a:pPr>
              <a:lnSpc>
                <a:spcPct val="100000"/>
              </a:lnSpc>
            </a:pPr>
            <a:r>
              <a:rPr lang="en-AU" sz="3200" dirty="0">
                <a:solidFill>
                  <a:schemeClr val="bg1"/>
                </a:solidFill>
              </a:rPr>
              <a:t>By scanning the QR code to the right</a:t>
            </a:r>
          </a:p>
          <a:p>
            <a:pPr>
              <a:lnSpc>
                <a:spcPct val="100000"/>
              </a:lnSpc>
            </a:pPr>
            <a:r>
              <a:rPr lang="en-AU" sz="3200" dirty="0">
                <a:solidFill>
                  <a:schemeClr val="bg1"/>
                </a:solidFill>
              </a:rPr>
              <a:t>Use the giving card / slip to give at home</a:t>
            </a: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p:txBody>
      </p:sp>
      <p:pic>
        <p:nvPicPr>
          <p:cNvPr id="8" name="Picture 7" descr="A qr code on a white background&#10;&#10;Description automatically generated">
            <a:extLst>
              <a:ext uri="{FF2B5EF4-FFF2-40B4-BE49-F238E27FC236}">
                <a16:creationId xmlns:a16="http://schemas.microsoft.com/office/drawing/2014/main" id="{633865A0-7F97-B4F7-6DE8-4F6870432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601" y="2422208"/>
            <a:ext cx="3111500" cy="3111500"/>
          </a:xfrm>
          <a:prstGeom prst="rect">
            <a:avLst/>
          </a:prstGeom>
        </p:spPr>
      </p:pic>
      <p:sp>
        <p:nvSpPr>
          <p:cNvPr id="5" name="Rectangle 4">
            <a:extLst>
              <a:ext uri="{FF2B5EF4-FFF2-40B4-BE49-F238E27FC236}">
                <a16:creationId xmlns:a16="http://schemas.microsoft.com/office/drawing/2014/main" id="{94B88B5F-196B-36AD-5EF7-0FA9D30743A2}"/>
              </a:ext>
            </a:extLst>
          </p:cNvPr>
          <p:cNvSpPr/>
          <p:nvPr/>
        </p:nvSpPr>
        <p:spPr>
          <a:xfrm>
            <a:off x="0" y="0"/>
            <a:ext cx="12192000" cy="1438804"/>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5000" b="1" dirty="0">
                <a:solidFill>
                  <a:schemeClr val="tx1"/>
                </a:solidFill>
                <a:latin typeface="Calibri" panose="020F0502020204030204" pitchFamily="34" charset="0"/>
                <a:ea typeface="Calibri" panose="020F0502020204030204" pitchFamily="34" charset="0"/>
                <a:cs typeface="Calibri" panose="020F0502020204030204" pitchFamily="34" charset="0"/>
              </a:rPr>
              <a:t>GIVE</a:t>
            </a:r>
            <a:endParaRPr lang="en-AU" sz="5000" dirty="0">
              <a:solidFill>
                <a:schemeClr val="tx1"/>
              </a:solidFill>
            </a:endParaRPr>
          </a:p>
        </p:txBody>
      </p:sp>
    </p:spTree>
    <p:extLst>
      <p:ext uri="{BB962C8B-B14F-4D97-AF65-F5344CB8AC3E}">
        <p14:creationId xmlns:p14="http://schemas.microsoft.com/office/powerpoint/2010/main" val="248373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5D3A-3425-49ED-33C7-F44F246F9CE7}"/>
              </a:ext>
            </a:extLst>
          </p:cNvPr>
          <p:cNvSpPr>
            <a:spLocks noGrp="1"/>
          </p:cNvSpPr>
          <p:nvPr>
            <p:ph type="title"/>
          </p:nvPr>
        </p:nvSpPr>
        <p:spPr/>
        <p:txBody>
          <a:bodyPr>
            <a:normAutofit/>
          </a:bodyPr>
          <a:lstStyle/>
          <a:p>
            <a:r>
              <a:rPr lang="en-AU">
                <a:latin typeface="+mn-lt"/>
                <a:ea typeface="+mn-ea"/>
                <a:cs typeface="+mn-cs"/>
              </a:rPr>
              <a:t>GIVE to provide</a:t>
            </a:r>
          </a:p>
        </p:txBody>
      </p:sp>
      <p:sp>
        <p:nvSpPr>
          <p:cNvPr id="6" name="Content Placeholder 2">
            <a:extLst>
              <a:ext uri="{FF2B5EF4-FFF2-40B4-BE49-F238E27FC236}">
                <a16:creationId xmlns:a16="http://schemas.microsoft.com/office/drawing/2014/main" id="{995E9127-F7B3-8FB0-6092-342B474B9CA4}"/>
              </a:ext>
            </a:extLst>
          </p:cNvPr>
          <p:cNvSpPr txBox="1">
            <a:spLocks/>
          </p:cNvSpPr>
          <p:nvPr/>
        </p:nvSpPr>
        <p:spPr>
          <a:xfrm>
            <a:off x="391632" y="1526624"/>
            <a:ext cx="11173047" cy="3247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AU" sz="3900" dirty="0">
                <a:solidFill>
                  <a:schemeClr val="bg1"/>
                </a:solidFill>
              </a:rPr>
              <a:t>Thank you for joining with Baptists </a:t>
            </a:r>
          </a:p>
          <a:p>
            <a:pPr marL="0" indent="0" algn="ctr">
              <a:lnSpc>
                <a:spcPct val="150000"/>
              </a:lnSpc>
              <a:buNone/>
            </a:pPr>
            <a:r>
              <a:rPr lang="en-AU" sz="3900" dirty="0">
                <a:solidFill>
                  <a:schemeClr val="bg1"/>
                </a:solidFill>
              </a:rPr>
              <a:t>around Australia to </a:t>
            </a:r>
          </a:p>
          <a:p>
            <a:pPr marL="0" indent="0" algn="ctr">
              <a:lnSpc>
                <a:spcPct val="150000"/>
              </a:lnSpc>
              <a:buNone/>
            </a:pPr>
            <a:r>
              <a:rPr lang="en-AU" sz="3900" b="1" dirty="0">
                <a:solidFill>
                  <a:srgbClr val="F3D33F"/>
                </a:solidFill>
              </a:rPr>
              <a:t>Stand with Myanmar</a:t>
            </a:r>
            <a:endParaRPr lang="en-AU" b="1" dirty="0">
              <a:solidFill>
                <a:srgbClr val="F3D33F"/>
              </a:solidFill>
            </a:endParaRPr>
          </a:p>
          <a:p>
            <a:pPr marL="0" indent="0" algn="ctr">
              <a:buFont typeface="Arial" panose="020B0604020202020204" pitchFamily="34" charset="0"/>
              <a:buNone/>
            </a:pPr>
            <a:endParaRPr lang="en-AU" dirty="0">
              <a:solidFill>
                <a:schemeClr val="bg1"/>
              </a:solidFill>
            </a:endParaRPr>
          </a:p>
          <a:p>
            <a:pPr marL="0" indent="0" algn="ctr">
              <a:buFont typeface="Arial" panose="020B0604020202020204" pitchFamily="34" charset="0"/>
              <a:buNone/>
            </a:pPr>
            <a:endParaRPr lang="en-AU" dirty="0">
              <a:solidFill>
                <a:schemeClr val="bg1"/>
              </a:solidFill>
            </a:endParaRPr>
          </a:p>
        </p:txBody>
      </p:sp>
    </p:spTree>
    <p:extLst>
      <p:ext uri="{BB962C8B-B14F-4D97-AF65-F5344CB8AC3E}">
        <p14:creationId xmlns:p14="http://schemas.microsoft.com/office/powerpoint/2010/main" val="416744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C576AE-2F43-E147-3367-7148C42632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Picture 10" descr="A yellow and black sign&#10;&#10;AI-generated content may be incorrect.">
            <a:extLst>
              <a:ext uri="{FF2B5EF4-FFF2-40B4-BE49-F238E27FC236}">
                <a16:creationId xmlns:a16="http://schemas.microsoft.com/office/drawing/2014/main" id="{36693A64-3BDF-5C0F-4E69-F06B1714332A}"/>
              </a:ext>
            </a:extLst>
          </p:cNvPr>
          <p:cNvPicPr>
            <a:picLocks noChangeAspect="1"/>
          </p:cNvPicPr>
          <p:nvPr/>
        </p:nvPicPr>
        <p:blipFill>
          <a:blip r:embed="rId3">
            <a:extLst>
              <a:ext uri="{28A0092B-C50C-407E-A947-70E740481C1C}">
                <a14:useLocalDpi xmlns:a14="http://schemas.microsoft.com/office/drawing/2010/main" val="0"/>
              </a:ext>
            </a:extLst>
          </a:blip>
          <a:srcRect t="71790"/>
          <a:stretch/>
        </p:blipFill>
        <p:spPr>
          <a:xfrm>
            <a:off x="6876461" y="2280864"/>
            <a:ext cx="4562475" cy="601894"/>
          </a:xfrm>
          <a:prstGeom prst="rect">
            <a:avLst/>
          </a:prstGeom>
        </p:spPr>
      </p:pic>
    </p:spTree>
    <p:extLst>
      <p:ext uri="{BB962C8B-B14F-4D97-AF65-F5344CB8AC3E}">
        <p14:creationId xmlns:p14="http://schemas.microsoft.com/office/powerpoint/2010/main" val="215722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B8423839-75FB-7BCC-A7BB-8B7D247B0D43}"/>
              </a:ext>
            </a:extLst>
          </p:cNvPr>
          <p:cNvPicPr>
            <a:picLocks noChangeAspect="1"/>
          </p:cNvPicPr>
          <p:nvPr/>
        </p:nvPicPr>
        <p:blipFill rotWithShape="1">
          <a:blip r:embed="rId3">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32B1BCE9-93FD-1746-8925-AF0EC62E8E69}"/>
              </a:ext>
            </a:extLst>
          </p:cNvPr>
          <p:cNvSpPr/>
          <p:nvPr/>
        </p:nvSpPr>
        <p:spPr>
          <a:xfrm>
            <a:off x="-161977" y="-143219"/>
            <a:ext cx="12515953"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486248" y="660496"/>
            <a:ext cx="5921200" cy="5497931"/>
          </a:xfrm>
        </p:spPr>
        <p:txBody>
          <a:bodyPr vert="horz" lIns="91440" tIns="45720" rIns="91440" bIns="45720" rtlCol="0" anchor="t">
            <a:noAutofit/>
          </a:bodyPr>
          <a:lstStyle/>
          <a:p>
            <a:pPr marL="0" indent="0" algn="ctr">
              <a:buNone/>
            </a:pPr>
            <a:r>
              <a:rPr lang="en-US" sz="3200" b="1" i="0" u="none" strike="noStrike" dirty="0">
                <a:solidFill>
                  <a:srgbClr val="F3D33F"/>
                </a:solidFill>
                <a:effectLst/>
                <a:latin typeface="arial" panose="020B0604020202020204" pitchFamily="34" charset="0"/>
              </a:rPr>
              <a:t>Where is Myanmar?</a:t>
            </a:r>
            <a:br>
              <a:rPr lang="en-US" sz="3200" b="1" i="0" u="none" strike="noStrike" dirty="0">
                <a:solidFill>
                  <a:srgbClr val="F3D33F"/>
                </a:solidFill>
                <a:effectLst/>
                <a:latin typeface="arial" panose="020B0604020202020204" pitchFamily="34" charset="0"/>
              </a:rPr>
            </a:br>
            <a:endParaRPr lang="en-US" b="1" dirty="0">
              <a:solidFill>
                <a:schemeClr val="bg1"/>
              </a:solidFill>
              <a:latin typeface="arial" panose="020B0604020202020204" pitchFamily="34" charset="0"/>
            </a:endParaRPr>
          </a:p>
          <a:p>
            <a:r>
              <a:rPr lang="en-US" b="1" i="0" u="none" strike="noStrike" dirty="0">
                <a:solidFill>
                  <a:schemeClr val="bg1"/>
                </a:solidFill>
                <a:effectLst/>
                <a:latin typeface="arial" panose="020B0604020202020204" pitchFamily="34" charset="0"/>
              </a:rPr>
              <a:t>Myanmar</a:t>
            </a:r>
            <a:r>
              <a:rPr lang="en-US" b="0"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(formerly Burma) occupies an area of 676,578 sq.km in the northwestern most part of mainland </a:t>
            </a:r>
            <a:r>
              <a:rPr lang="en-US" b="1" i="0" u="none" strike="noStrike" dirty="0">
                <a:solidFill>
                  <a:schemeClr val="bg1"/>
                </a:solidFill>
                <a:effectLst/>
                <a:latin typeface="arial" panose="020B0604020202020204" pitchFamily="34" charset="0"/>
              </a:rPr>
              <a:t>Southeast Asia</a:t>
            </a:r>
            <a:r>
              <a:rPr lang="en-US" b="1" i="0" dirty="0">
                <a:solidFill>
                  <a:schemeClr val="bg1"/>
                </a:solidFill>
                <a:effectLst/>
                <a:latin typeface="arial" panose="020B0604020202020204" pitchFamily="34" charset="0"/>
              </a:rPr>
              <a:t>.</a:t>
            </a:r>
            <a:br>
              <a:rPr lang="en-US" b="1" i="0" dirty="0">
                <a:solidFill>
                  <a:schemeClr val="bg1"/>
                </a:solidFill>
                <a:effectLst/>
                <a:latin typeface="arial" panose="020B0604020202020204" pitchFamily="34" charset="0"/>
              </a:rPr>
            </a:br>
            <a:endParaRPr lang="en-US" b="1" i="0" dirty="0">
              <a:solidFill>
                <a:schemeClr val="bg1"/>
              </a:solidFill>
              <a:effectLst/>
              <a:latin typeface="arial" panose="020B0604020202020204" pitchFamily="34" charset="0"/>
            </a:endParaRPr>
          </a:p>
          <a:p>
            <a:r>
              <a:rPr lang="en-US" b="1" i="0" dirty="0">
                <a:solidFill>
                  <a:schemeClr val="bg1"/>
                </a:solidFill>
                <a:effectLst/>
                <a:latin typeface="arial" panose="020B0604020202020204" pitchFamily="34" charset="0"/>
              </a:rPr>
              <a:t>One of the </a:t>
            </a:r>
            <a:r>
              <a:rPr lang="en-US" b="1" i="0" dirty="0">
                <a:solidFill>
                  <a:srgbClr val="F3D33F"/>
                </a:solidFill>
                <a:effectLst/>
                <a:latin typeface="arial" panose="020B0604020202020204" pitchFamily="34" charset="0"/>
              </a:rPr>
              <a:t>largest nations in this region</a:t>
            </a:r>
            <a:r>
              <a:rPr lang="en-US" b="1" i="0" dirty="0">
                <a:solidFill>
                  <a:schemeClr val="bg1"/>
                </a:solidFill>
                <a:effectLst/>
                <a:latin typeface="arial" panose="020B0604020202020204" pitchFamily="34" charset="0"/>
              </a:rPr>
              <a:t>, Myanmar borders the five other nations</a:t>
            </a:r>
            <a:r>
              <a:rPr lang="en-US" b="1" dirty="0">
                <a:solidFill>
                  <a:schemeClr val="bg1"/>
                </a:solidFill>
                <a:latin typeface="arial" panose="020B0604020202020204" pitchFamily="34" charset="0"/>
              </a:rPr>
              <a:t> of India, </a:t>
            </a:r>
            <a:r>
              <a:rPr lang="en-US" b="1" dirty="0" err="1">
                <a:solidFill>
                  <a:schemeClr val="bg1"/>
                </a:solidFill>
                <a:latin typeface="arial" panose="020B0604020202020204" pitchFamily="34" charset="0"/>
              </a:rPr>
              <a:t>Bangaldesh</a:t>
            </a:r>
            <a:r>
              <a:rPr lang="en-US" b="1" dirty="0">
                <a:solidFill>
                  <a:schemeClr val="bg1"/>
                </a:solidFill>
                <a:latin typeface="arial" panose="020B0604020202020204" pitchFamily="34" charset="0"/>
              </a:rPr>
              <a:t>,</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rPr>
              <a:t>China</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rPr>
              <a:t>Thailand</a:t>
            </a:r>
            <a:r>
              <a:rPr lang="en-US" b="1" i="0" dirty="0">
                <a:solidFill>
                  <a:schemeClr val="bg1"/>
                </a:solidFill>
                <a:effectLst/>
                <a:latin typeface="arial" panose="020B0604020202020204" pitchFamily="34" charset="0"/>
              </a:rPr>
              <a:t>, and </a:t>
            </a:r>
            <a:r>
              <a:rPr lang="en-US" b="1" i="0" u="none" strike="noStrike" dirty="0">
                <a:solidFill>
                  <a:schemeClr val="bg1"/>
                </a:solidFill>
                <a:effectLst/>
                <a:latin typeface="arial" panose="020B0604020202020204" pitchFamily="34" charset="0"/>
              </a:rPr>
              <a:t>Laos</a:t>
            </a:r>
            <a:r>
              <a:rPr lang="en-US" b="1" i="0" dirty="0">
                <a:solidFill>
                  <a:schemeClr val="bg1"/>
                </a:solidFill>
                <a:effectLst/>
                <a:latin typeface="arial" panose="020B0604020202020204" pitchFamily="34" charset="0"/>
              </a:rPr>
              <a:t>.</a:t>
            </a:r>
          </a:p>
        </p:txBody>
      </p:sp>
      <p:pic>
        <p:nvPicPr>
          <p:cNvPr id="6" name="Picture 5" descr="A black and yellow background with white text&#10;&#10;Description automatically generated">
            <a:extLst>
              <a:ext uri="{FF2B5EF4-FFF2-40B4-BE49-F238E27FC236}">
                <a16:creationId xmlns:a16="http://schemas.microsoft.com/office/drawing/2014/main" id="{5267036E-A425-AF76-E98F-6A31A8E36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910" y="5866525"/>
            <a:ext cx="2015842" cy="853488"/>
          </a:xfrm>
          <a:prstGeom prst="rect">
            <a:avLst/>
          </a:prstGeom>
        </p:spPr>
      </p:pic>
      <p:pic>
        <p:nvPicPr>
          <p:cNvPr id="1026" name="Picture 2" descr="Map showing location of Myanmar in the world.">
            <a:extLst>
              <a:ext uri="{FF2B5EF4-FFF2-40B4-BE49-F238E27FC236}">
                <a16:creationId xmlns:a16="http://schemas.microsoft.com/office/drawing/2014/main" id="{54AD9445-8956-4E5B-9246-07904F7130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512" t="23623" r="1355" b="1376"/>
          <a:stretch/>
        </p:blipFill>
        <p:spPr bwMode="auto">
          <a:xfrm>
            <a:off x="6893695" y="628521"/>
            <a:ext cx="4726805" cy="514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B8423839-75FB-7BCC-A7BB-8B7D247B0D43}"/>
              </a:ext>
            </a:extLst>
          </p:cNvPr>
          <p:cNvPicPr>
            <a:picLocks noChangeAspect="1"/>
          </p:cNvPicPr>
          <p:nvPr/>
        </p:nvPicPr>
        <p:blipFill rotWithShape="1">
          <a:blip r:embed="rId2">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32B1BCE9-93FD-1746-8925-AF0EC62E8E69}"/>
              </a:ext>
            </a:extLst>
          </p:cNvPr>
          <p:cNvSpPr/>
          <p:nvPr/>
        </p:nvSpPr>
        <p:spPr>
          <a:xfrm>
            <a:off x="-161977" y="-360949"/>
            <a:ext cx="12515953"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612742" y="135459"/>
            <a:ext cx="5936015" cy="6698478"/>
          </a:xfrm>
        </p:spPr>
        <p:txBody>
          <a:bodyPr vert="horz" lIns="91440" tIns="45720" rIns="91440" bIns="45720" rtlCol="0" anchor="t">
            <a:noAutofit/>
          </a:bodyPr>
          <a:lstStyle/>
          <a:p>
            <a:pPr marL="0" indent="0">
              <a:buNone/>
            </a:pPr>
            <a:br>
              <a:rPr lang="en-US" sz="2800" b="1" i="0" u="none" strike="noStrike" dirty="0">
                <a:solidFill>
                  <a:srgbClr val="F3D33F"/>
                </a:solidFill>
                <a:effectLst/>
                <a:latin typeface="arial" panose="020B0604020202020204" pitchFamily="34" charset="0"/>
              </a:rPr>
            </a:br>
            <a:endParaRPr lang="en-US" b="1" dirty="0">
              <a:solidFill>
                <a:schemeClr val="bg1"/>
              </a:solidFill>
              <a:latin typeface="arial" panose="020B0604020202020204" pitchFamily="34" charset="0"/>
            </a:endParaRPr>
          </a:p>
          <a:p>
            <a:r>
              <a:rPr lang="en-US" b="1" i="0" dirty="0">
                <a:solidFill>
                  <a:schemeClr val="bg1"/>
                </a:solidFill>
                <a:effectLst/>
                <a:latin typeface="arial" panose="020B0604020202020204" pitchFamily="34" charset="0"/>
              </a:rPr>
              <a:t>Myanmar Population - 54 million</a:t>
            </a:r>
            <a:br>
              <a:rPr lang="en-US" b="1" i="0" dirty="0">
                <a:solidFill>
                  <a:schemeClr val="bg1"/>
                </a:solidFill>
                <a:effectLst/>
                <a:latin typeface="arial" panose="020B0604020202020204" pitchFamily="34" charset="0"/>
              </a:rPr>
            </a:br>
            <a:r>
              <a:rPr lang="en-US" b="1" i="0" dirty="0">
                <a:solidFill>
                  <a:schemeClr val="bg1"/>
                </a:solidFill>
                <a:effectLst/>
                <a:latin typeface="arial" panose="020B0604020202020204" pitchFamily="34" charset="0"/>
              </a:rPr>
              <a:t> – </a:t>
            </a:r>
            <a:r>
              <a:rPr lang="en-US" b="1" i="0" dirty="0">
                <a:solidFill>
                  <a:srgbClr val="F3D33F"/>
                </a:solidFill>
                <a:effectLst/>
                <a:latin typeface="arial" panose="020B0604020202020204" pitchFamily="34" charset="0"/>
              </a:rPr>
              <a:t>more than double Australia</a:t>
            </a:r>
            <a:r>
              <a:rPr lang="en-US" b="1" i="0" dirty="0">
                <a:solidFill>
                  <a:schemeClr val="bg1"/>
                </a:solidFill>
                <a:effectLst/>
                <a:latin typeface="arial" panose="020B0604020202020204" pitchFamily="34" charset="0"/>
              </a:rPr>
              <a:t> (26m)</a:t>
            </a:r>
            <a:br>
              <a:rPr lang="en-US" b="1" i="0" dirty="0">
                <a:solidFill>
                  <a:schemeClr val="bg1"/>
                </a:solidFill>
                <a:effectLst/>
                <a:latin typeface="arial" panose="020B0604020202020204" pitchFamily="34" charset="0"/>
              </a:rPr>
            </a:br>
            <a:r>
              <a:rPr lang="en-US" b="1" i="0" dirty="0">
                <a:solidFill>
                  <a:schemeClr val="bg1"/>
                </a:solidFill>
                <a:effectLst/>
                <a:latin typeface="arial" panose="020B0604020202020204" pitchFamily="34" charset="0"/>
              </a:rPr>
              <a:t> – land size - 9% of Australia </a:t>
            </a:r>
            <a:br>
              <a:rPr lang="en-US" b="1" i="0" dirty="0">
                <a:solidFill>
                  <a:schemeClr val="bg1"/>
                </a:solidFill>
                <a:effectLst/>
                <a:latin typeface="arial" panose="020B0604020202020204" pitchFamily="34" charset="0"/>
              </a:rPr>
            </a:br>
            <a:endParaRPr lang="en-US" b="1" i="0" dirty="0">
              <a:solidFill>
                <a:schemeClr val="bg1"/>
              </a:solidFill>
              <a:effectLst/>
              <a:latin typeface="arial" panose="020B0604020202020204" pitchFamily="34" charset="0"/>
            </a:endParaRPr>
          </a:p>
          <a:p>
            <a:r>
              <a:rPr lang="en-US" b="1" i="0" dirty="0">
                <a:solidFill>
                  <a:schemeClr val="bg1"/>
                </a:solidFill>
                <a:effectLst/>
                <a:latin typeface="arial" panose="020B0604020202020204" pitchFamily="34" charset="0"/>
              </a:rPr>
              <a:t>Myanmar's geography is mostly made up of thick tropical rainforests, tall mountains, and surging river valleys. </a:t>
            </a:r>
            <a:br>
              <a:rPr lang="en-US" b="1" i="0" dirty="0">
                <a:solidFill>
                  <a:schemeClr val="bg1"/>
                </a:solidFill>
                <a:effectLst/>
                <a:latin typeface="arial" panose="020B0604020202020204" pitchFamily="34" charset="0"/>
              </a:rPr>
            </a:br>
            <a:endParaRPr lang="en-US" b="1" i="0" dirty="0">
              <a:solidFill>
                <a:schemeClr val="bg1"/>
              </a:solidFill>
              <a:effectLst/>
              <a:latin typeface="arial" panose="020B0604020202020204" pitchFamily="34" charset="0"/>
            </a:endParaRPr>
          </a:p>
          <a:p>
            <a:r>
              <a:rPr lang="en-US" b="1" dirty="0">
                <a:solidFill>
                  <a:schemeClr val="bg1"/>
                </a:solidFill>
                <a:latin typeface="arial" panose="020B0604020202020204" pitchFamily="34" charset="0"/>
              </a:rPr>
              <a:t>Country divided into states</a:t>
            </a:r>
            <a:endParaRPr lang="en-AU" b="1" dirty="0">
              <a:solidFill>
                <a:schemeClr val="bg1"/>
              </a:solidFill>
            </a:endParaRPr>
          </a:p>
        </p:txBody>
      </p:sp>
      <p:pic>
        <p:nvPicPr>
          <p:cNvPr id="6" name="Picture 5" descr="A black and yellow background with white text&#10;&#10;Description automatically generated">
            <a:extLst>
              <a:ext uri="{FF2B5EF4-FFF2-40B4-BE49-F238E27FC236}">
                <a16:creationId xmlns:a16="http://schemas.microsoft.com/office/drawing/2014/main" id="{5267036E-A425-AF76-E98F-6A31A8E3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10" y="5866525"/>
            <a:ext cx="2015842" cy="853488"/>
          </a:xfrm>
          <a:prstGeom prst="rect">
            <a:avLst/>
          </a:prstGeom>
        </p:spPr>
      </p:pic>
      <p:pic>
        <p:nvPicPr>
          <p:cNvPr id="7" name="Picture 6" descr="A map of the country&#10;&#10;Description automatically generated">
            <a:extLst>
              <a:ext uri="{FF2B5EF4-FFF2-40B4-BE49-F238E27FC236}">
                <a16:creationId xmlns:a16="http://schemas.microsoft.com/office/drawing/2014/main" id="{2E89384D-D625-2F19-8054-0EED2F08002D}"/>
              </a:ext>
            </a:extLst>
          </p:cNvPr>
          <p:cNvPicPr>
            <a:picLocks noChangeAspect="1"/>
          </p:cNvPicPr>
          <p:nvPr/>
        </p:nvPicPr>
        <p:blipFill rotWithShape="1">
          <a:blip r:embed="rId4">
            <a:extLst>
              <a:ext uri="{28A0092B-C50C-407E-A947-70E740481C1C}">
                <a14:useLocalDpi xmlns:a14="http://schemas.microsoft.com/office/drawing/2010/main" val="0"/>
              </a:ext>
            </a:extLst>
          </a:blip>
          <a:srcRect l="1145" r="-1145" b="-524"/>
          <a:stretch/>
        </p:blipFill>
        <p:spPr>
          <a:xfrm>
            <a:off x="6474232" y="193716"/>
            <a:ext cx="3215678" cy="6470567"/>
          </a:xfrm>
          <a:prstGeom prst="rect">
            <a:avLst/>
          </a:prstGeom>
        </p:spPr>
      </p:pic>
    </p:spTree>
    <p:extLst>
      <p:ext uri="{BB962C8B-B14F-4D97-AF65-F5344CB8AC3E}">
        <p14:creationId xmlns:p14="http://schemas.microsoft.com/office/powerpoint/2010/main" val="226608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B8423839-75FB-7BCC-A7BB-8B7D247B0D43}"/>
              </a:ext>
            </a:extLst>
          </p:cNvPr>
          <p:cNvPicPr>
            <a:picLocks noChangeAspect="1"/>
          </p:cNvPicPr>
          <p:nvPr/>
        </p:nvPicPr>
        <p:blipFill rotWithShape="1">
          <a:blip r:embed="rId2">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32B1BCE9-93FD-1746-8925-AF0EC62E8E69}"/>
              </a:ext>
            </a:extLst>
          </p:cNvPr>
          <p:cNvSpPr/>
          <p:nvPr/>
        </p:nvSpPr>
        <p:spPr>
          <a:xfrm>
            <a:off x="-223393" y="-95291"/>
            <a:ext cx="12515953"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132131" y="1107499"/>
            <a:ext cx="11804904" cy="6347464"/>
          </a:xfrm>
        </p:spPr>
        <p:txBody>
          <a:bodyPr vert="horz" lIns="91440" tIns="45720" rIns="91440" bIns="45720" rtlCol="0" anchor="t">
            <a:noAutofit/>
          </a:bodyPr>
          <a:lstStyle/>
          <a:p>
            <a:pPr marL="0" indent="0" algn="ctr">
              <a:lnSpc>
                <a:spcPct val="100000"/>
              </a:lnSpc>
              <a:buNone/>
            </a:pPr>
            <a:br>
              <a:rPr lang="en-US" sz="2800" b="1" i="0" u="none" strike="noStrike" dirty="0">
                <a:solidFill>
                  <a:srgbClr val="F3D33F"/>
                </a:solidFill>
                <a:effectLst/>
                <a:latin typeface="arial" panose="020B0604020202020204" pitchFamily="34" charset="0"/>
              </a:rPr>
            </a:br>
            <a:endParaRPr lang="en-US" sz="1100" b="1" dirty="0">
              <a:solidFill>
                <a:schemeClr val="bg1"/>
              </a:solidFill>
              <a:latin typeface="arial" panose="020B0604020202020204" pitchFamily="34" charset="0"/>
            </a:endParaRPr>
          </a:p>
          <a:p>
            <a:pPr algn="ctr">
              <a:lnSpc>
                <a:spcPct val="100000"/>
              </a:lnSpc>
            </a:pPr>
            <a:r>
              <a:rPr lang="en-AU"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Whole cities have been burnt to the ground by the military junta and thousands killed by </a:t>
            </a:r>
            <a:r>
              <a:rPr lang="en-AU"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daily airstrikes </a:t>
            </a:r>
            <a:br>
              <a:rPr lang="en-AU"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br>
            <a:endParaRPr lang="en-AU" b="1" dirty="0">
              <a:solidFill>
                <a:srgbClr val="F3D33F"/>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Thousands have </a:t>
            </a:r>
            <a:r>
              <a:rPr lang="en-AU"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lost their homes and are internally displaced, </a:t>
            </a:r>
            <a:r>
              <a:rPr lang="en-AU"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hiding</a:t>
            </a:r>
            <a:r>
              <a:rPr lang="en-AU"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the jungle from the </a:t>
            </a:r>
            <a:r>
              <a:rPr lang="en-AU"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ongoing military attack</a:t>
            </a:r>
            <a:b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In ethnic areas, </a:t>
            </a:r>
            <a: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t>drone attacks </a:t>
            </a: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continue to this day </a:t>
            </a:r>
            <a:b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AU"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Churches and schools are being bombed daily – </a:t>
            </a:r>
            <a: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t>continual casualties/deaths</a:t>
            </a:r>
            <a:b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sz="1200"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endParaRPr lang="en-US" sz="2000" b="1" i="0" dirty="0">
              <a:solidFill>
                <a:schemeClr val="bg1"/>
              </a:solidFill>
              <a:effectLst/>
              <a:latin typeface="Gordita"/>
            </a:endParaRPr>
          </a:p>
          <a:p>
            <a:pPr marL="0" indent="0" algn="ctr">
              <a:lnSpc>
                <a:spcPct val="100000"/>
              </a:lnSpc>
              <a:buNone/>
            </a:pPr>
            <a:endParaRPr lang="en-AU"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AU" sz="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AU" sz="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AU" sz="3000" dirty="0"/>
          </a:p>
        </p:txBody>
      </p:sp>
      <p:sp>
        <p:nvSpPr>
          <p:cNvPr id="5" name="Rectangle 4">
            <a:extLst>
              <a:ext uri="{FF2B5EF4-FFF2-40B4-BE49-F238E27FC236}">
                <a16:creationId xmlns:a16="http://schemas.microsoft.com/office/drawing/2014/main" id="{9341DEA2-3941-4B73-D682-E542EBF418CE}"/>
              </a:ext>
            </a:extLst>
          </p:cNvPr>
          <p:cNvSpPr/>
          <p:nvPr/>
        </p:nvSpPr>
        <p:spPr>
          <a:xfrm>
            <a:off x="-223393" y="-95291"/>
            <a:ext cx="12515953" cy="1607248"/>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3600" b="1" i="0" u="none" strike="noStrike" dirty="0">
                <a:solidFill>
                  <a:schemeClr val="tx1"/>
                </a:solidFill>
                <a:effectLst/>
                <a:latin typeface="arial" panose="020B0604020202020204" pitchFamily="34" charset="0"/>
              </a:rPr>
              <a:t>Since the military coup in February </a:t>
            </a:r>
            <a:r>
              <a:rPr lang="en-US" sz="1800" b="1" i="0" u="none" strike="noStrike" dirty="0">
                <a:solidFill>
                  <a:srgbClr val="F3D33F"/>
                </a:solidFill>
                <a:effectLst/>
                <a:latin typeface="arial" panose="020B0604020202020204" pitchFamily="34" charset="0"/>
              </a:rPr>
              <a:t>2021</a:t>
            </a:r>
            <a:r>
              <a:rPr lang="en-US" sz="1600" b="1" i="0" u="none" strike="noStrike" dirty="0">
                <a:solidFill>
                  <a:srgbClr val="F3D33F"/>
                </a:solidFill>
                <a:effectLst/>
                <a:latin typeface="arial" panose="020B0604020202020204" pitchFamily="34" charset="0"/>
              </a:rPr>
              <a:t> </a:t>
            </a:r>
          </a:p>
        </p:txBody>
      </p:sp>
    </p:spTree>
    <p:extLst>
      <p:ext uri="{BB962C8B-B14F-4D97-AF65-F5344CB8AC3E}">
        <p14:creationId xmlns:p14="http://schemas.microsoft.com/office/powerpoint/2010/main" val="28007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5A427-13EA-B10C-0C47-8FAC8EC8C481}"/>
            </a:ext>
          </a:extLst>
        </p:cNvPr>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5911353C-9D8C-4225-69C6-452A91BE88B8}"/>
              </a:ext>
            </a:extLst>
          </p:cNvPr>
          <p:cNvPicPr>
            <a:picLocks noChangeAspect="1"/>
          </p:cNvPicPr>
          <p:nvPr/>
        </p:nvPicPr>
        <p:blipFill rotWithShape="1">
          <a:blip r:embed="rId2">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1AD72E3F-62D1-D807-36C6-099F757C6228}"/>
              </a:ext>
            </a:extLst>
          </p:cNvPr>
          <p:cNvSpPr/>
          <p:nvPr/>
        </p:nvSpPr>
        <p:spPr>
          <a:xfrm>
            <a:off x="-122829" y="855685"/>
            <a:ext cx="12314830"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B0EF3C5D-9567-F11A-955C-2BAE76DA7B5C}"/>
              </a:ext>
            </a:extLst>
          </p:cNvPr>
          <p:cNvSpPr>
            <a:spLocks noGrp="1"/>
          </p:cNvSpPr>
          <p:nvPr>
            <p:ph idx="1"/>
          </p:nvPr>
        </p:nvSpPr>
        <p:spPr>
          <a:xfrm>
            <a:off x="193548" y="486473"/>
            <a:ext cx="11804904" cy="6347464"/>
          </a:xfrm>
        </p:spPr>
        <p:txBody>
          <a:bodyPr vert="horz" lIns="91440" tIns="45720" rIns="91440" bIns="45720" rtlCol="0" anchor="t">
            <a:noAutofit/>
          </a:bodyPr>
          <a:lstStyle/>
          <a:p>
            <a:pPr marL="0" indent="0" algn="ctr">
              <a:lnSpc>
                <a:spcPct val="100000"/>
              </a:lnSpc>
              <a:buNone/>
            </a:pPr>
            <a:br>
              <a:rPr lang="en-US" sz="2800" b="1" i="0" u="none" strike="noStrike" dirty="0">
                <a:solidFill>
                  <a:srgbClr val="F3D33F"/>
                </a:solidFill>
                <a:effectLst/>
                <a:latin typeface="arial" panose="020B0604020202020204" pitchFamily="34" charset="0"/>
              </a:rPr>
            </a:br>
            <a:endParaRPr lang="en-US" sz="1100" b="1" dirty="0">
              <a:solidFill>
                <a:schemeClr val="bg1"/>
              </a:solidFill>
              <a:latin typeface="arial" panose="020B0604020202020204" pitchFamily="34" charset="0"/>
            </a:endParaRPr>
          </a:p>
          <a:p>
            <a:pPr marL="0" indent="0" algn="ctr">
              <a:lnSpc>
                <a:spcPct val="100000"/>
              </a:lnSpc>
              <a:buNone/>
            </a:pPr>
            <a:br>
              <a:rPr lang="en-AU" sz="1050" b="1"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sz="500"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endParaRPr lang="en-AU"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In addition:</a:t>
            </a:r>
            <a:b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AU"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 The military junta has introduced </a:t>
            </a:r>
            <a: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t>conscription </a:t>
            </a:r>
            <a:b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In Feb 2025, Myanmar experienced a </a:t>
            </a:r>
            <a: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t>devastating earthquake, </a:t>
            </a:r>
            <a:b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 And recently </a:t>
            </a:r>
            <a: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t>US AID </a:t>
            </a: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has been </a:t>
            </a:r>
            <a:r>
              <a:rPr lang="en-AU" b="1" dirty="0">
                <a:solidFill>
                  <a:srgbClr val="F3D33F"/>
                </a:solidFill>
                <a:latin typeface="Calibri" panose="020F0502020204030204" pitchFamily="34" charset="0"/>
                <a:ea typeface="Calibri" panose="020F0502020204030204" pitchFamily="34" charset="0"/>
                <a:cs typeface="Calibri" panose="020F0502020204030204" pitchFamily="34" charset="0"/>
              </a:rPr>
              <a:t>removed </a:t>
            </a:r>
            <a:r>
              <a:rPr lang="en-AU" b="1" dirty="0">
                <a:solidFill>
                  <a:schemeClr val="bg1"/>
                </a:solidFill>
                <a:latin typeface="Calibri" panose="020F0502020204030204" pitchFamily="34" charset="0"/>
                <a:ea typeface="Calibri" panose="020F0502020204030204" pitchFamily="34" charset="0"/>
                <a:cs typeface="Calibri" panose="020F0502020204030204" pitchFamily="34" charset="0"/>
              </a:rPr>
              <a:t>from border camps</a:t>
            </a:r>
          </a:p>
          <a:p>
            <a:pPr marL="0" indent="0" algn="ctr">
              <a:lnSpc>
                <a:spcPct val="100000"/>
              </a:lnSpc>
              <a:buNone/>
            </a:pPr>
            <a:endParaRPr lang="en-US" sz="2000" b="1" i="0" dirty="0">
              <a:solidFill>
                <a:schemeClr val="bg1"/>
              </a:solidFill>
              <a:effectLst/>
              <a:latin typeface="Gordita"/>
            </a:endParaRPr>
          </a:p>
          <a:p>
            <a:pPr marL="0" indent="0" algn="ctr">
              <a:lnSpc>
                <a:spcPct val="100000"/>
              </a:lnSpc>
              <a:buNone/>
            </a:pPr>
            <a:endParaRPr lang="en-AU"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AU" sz="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AU" sz="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AU" sz="3000" dirty="0"/>
          </a:p>
        </p:txBody>
      </p:sp>
      <p:sp>
        <p:nvSpPr>
          <p:cNvPr id="5" name="Rectangle 4">
            <a:extLst>
              <a:ext uri="{FF2B5EF4-FFF2-40B4-BE49-F238E27FC236}">
                <a16:creationId xmlns:a16="http://schemas.microsoft.com/office/drawing/2014/main" id="{BD2AC367-1471-8000-5102-C06FA239C3D1}"/>
              </a:ext>
            </a:extLst>
          </p:cNvPr>
          <p:cNvSpPr/>
          <p:nvPr/>
        </p:nvSpPr>
        <p:spPr>
          <a:xfrm>
            <a:off x="-122830" y="-1"/>
            <a:ext cx="12314830" cy="1511957"/>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3600" b="1" i="0" u="none" strike="noStrike" dirty="0">
                <a:solidFill>
                  <a:schemeClr val="tx1"/>
                </a:solidFill>
                <a:effectLst/>
                <a:latin typeface="arial" panose="020B0604020202020204" pitchFamily="34" charset="0"/>
              </a:rPr>
              <a:t>Since the military coup in February </a:t>
            </a:r>
            <a:r>
              <a:rPr lang="en-US" sz="1800" b="1" i="0" u="none" strike="noStrike" dirty="0">
                <a:solidFill>
                  <a:srgbClr val="F3D33F"/>
                </a:solidFill>
                <a:effectLst/>
                <a:latin typeface="arial" panose="020B0604020202020204" pitchFamily="34" charset="0"/>
              </a:rPr>
              <a:t>2021</a:t>
            </a:r>
            <a:r>
              <a:rPr lang="en-US" sz="1600" b="1" i="0" u="none" strike="noStrike" dirty="0">
                <a:solidFill>
                  <a:srgbClr val="F3D33F"/>
                </a:solidFill>
                <a:effectLst/>
                <a:latin typeface="arial" panose="020B0604020202020204" pitchFamily="34" charset="0"/>
              </a:rPr>
              <a:t> </a:t>
            </a:r>
          </a:p>
        </p:txBody>
      </p:sp>
    </p:spTree>
    <p:extLst>
      <p:ext uri="{BB962C8B-B14F-4D97-AF65-F5344CB8AC3E}">
        <p14:creationId xmlns:p14="http://schemas.microsoft.com/office/powerpoint/2010/main" val="300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B8423839-75FB-7BCC-A7BB-8B7D247B0D43}"/>
              </a:ext>
            </a:extLst>
          </p:cNvPr>
          <p:cNvPicPr>
            <a:picLocks noChangeAspect="1"/>
          </p:cNvPicPr>
          <p:nvPr/>
        </p:nvPicPr>
        <p:blipFill rotWithShape="1">
          <a:blip r:embed="rId2">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32B1BCE9-93FD-1746-8925-AF0EC62E8E69}"/>
              </a:ext>
            </a:extLst>
          </p:cNvPr>
          <p:cNvSpPr/>
          <p:nvPr/>
        </p:nvSpPr>
        <p:spPr>
          <a:xfrm>
            <a:off x="-193395" y="-80309"/>
            <a:ext cx="12385395" cy="713081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0" y="365761"/>
            <a:ext cx="12022192" cy="6684744"/>
          </a:xfrm>
        </p:spPr>
        <p:txBody>
          <a:bodyPr vert="horz" lIns="91440" tIns="45720" rIns="91440" bIns="45720" rtlCol="0" anchor="t">
            <a:noAutofit/>
          </a:bodyPr>
          <a:lstStyle/>
          <a:p>
            <a:pPr marL="0" indent="0" algn="ctr">
              <a:lnSpc>
                <a:spcPct val="100000"/>
              </a:lnSpc>
              <a:buNone/>
            </a:pPr>
            <a:br>
              <a:rPr lang="en-AU" sz="3200"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br>
            <a:b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Prior to the war, Baptist church in Myanmar was the </a:t>
            </a:r>
            <a:r>
              <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rPr>
              <a:t>fastest</a:t>
            </a:r>
            <a:r>
              <a:rPr lang="en-AU" sz="3200" b="1" dirty="0">
                <a:solidFill>
                  <a:srgbClr val="F3D33F"/>
                </a:solidFill>
                <a:effectLst/>
                <a:latin typeface="Calibri" panose="020F0502020204030204" pitchFamily="34" charset="0"/>
                <a:ea typeface="Calibri" panose="020F0502020204030204" pitchFamily="34" charset="0"/>
                <a:cs typeface="Calibri" panose="020F0502020204030204" pitchFamily="34" charset="0"/>
              </a:rPr>
              <a:t> growing </a:t>
            </a: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church in the world with 1.7million Baptists.</a:t>
            </a:r>
            <a:b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AU"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ethnic tribes in Myanmar </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are Baptist </a:t>
            </a:r>
            <a:b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AU"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Here in Australia, we have a </a:t>
            </a:r>
            <a:r>
              <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rPr>
              <a:t>large Baptist population </a:t>
            </a: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from Myanmar</a:t>
            </a:r>
            <a:b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AU"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t>Let’s come together to </a:t>
            </a:r>
            <a:br>
              <a:rPr lang="en-AU" sz="32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rPr>
              <a:t>Stand with the people of Myanmar</a:t>
            </a:r>
            <a:br>
              <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rPr>
            </a:br>
            <a:endParaRPr lang="en-AU" sz="3200" b="1" dirty="0">
              <a:solidFill>
                <a:srgbClr val="F3D33F"/>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and yellow background with white text&#10;&#10;Description automatically generated">
            <a:extLst>
              <a:ext uri="{FF2B5EF4-FFF2-40B4-BE49-F238E27FC236}">
                <a16:creationId xmlns:a16="http://schemas.microsoft.com/office/drawing/2014/main" id="{5267036E-A425-AF76-E98F-6A31A8E3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10" y="5866525"/>
            <a:ext cx="2015842" cy="853488"/>
          </a:xfrm>
          <a:prstGeom prst="rect">
            <a:avLst/>
          </a:prstGeom>
        </p:spPr>
      </p:pic>
      <p:sp>
        <p:nvSpPr>
          <p:cNvPr id="5" name="Rectangle 4">
            <a:extLst>
              <a:ext uri="{FF2B5EF4-FFF2-40B4-BE49-F238E27FC236}">
                <a16:creationId xmlns:a16="http://schemas.microsoft.com/office/drawing/2014/main" id="{2DB4385A-98FB-2AD7-4D12-0804296D0A59}"/>
              </a:ext>
            </a:extLst>
          </p:cNvPr>
          <p:cNvSpPr/>
          <p:nvPr/>
        </p:nvSpPr>
        <p:spPr>
          <a:xfrm>
            <a:off x="-193396" y="-80310"/>
            <a:ext cx="12385395" cy="1511957"/>
          </a:xfrm>
          <a:prstGeom prst="rect">
            <a:avLst/>
          </a:prstGeom>
          <a:solidFill>
            <a:srgbClr val="F3D3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US" sz="3600" b="1" dirty="0">
                <a:solidFill>
                  <a:schemeClr val="tx1"/>
                </a:solidFill>
                <a:latin typeface="arial" panose="020B0604020202020204" pitchFamily="34" charset="0"/>
              </a:rPr>
              <a:t>    Myanmar Baptists</a:t>
            </a:r>
            <a:r>
              <a:rPr lang="en-US" sz="3600" b="1" i="0" u="none" strike="noStrike" dirty="0">
                <a:solidFill>
                  <a:schemeClr val="tx1"/>
                </a:solidFill>
                <a:effectLst/>
                <a:latin typeface="arial" panose="020B0604020202020204" pitchFamily="34" charset="0"/>
              </a:rPr>
              <a:t> </a:t>
            </a:r>
            <a:r>
              <a:rPr lang="en-US" sz="1800" b="1" i="0" u="none" strike="noStrike" dirty="0">
                <a:solidFill>
                  <a:srgbClr val="F3D33F"/>
                </a:solidFill>
                <a:effectLst/>
                <a:latin typeface="arial" panose="020B0604020202020204" pitchFamily="34" charset="0"/>
              </a:rPr>
              <a:t>2021</a:t>
            </a:r>
            <a:r>
              <a:rPr lang="en-US" sz="1600" b="1" i="0" u="none" strike="noStrike" dirty="0">
                <a:solidFill>
                  <a:srgbClr val="F3D33F"/>
                </a:solidFill>
                <a:effectLst/>
                <a:latin typeface="arial" panose="020B0604020202020204" pitchFamily="34" charset="0"/>
              </a:rPr>
              <a:t> </a:t>
            </a:r>
          </a:p>
        </p:txBody>
      </p:sp>
    </p:spTree>
    <p:extLst>
      <p:ext uri="{BB962C8B-B14F-4D97-AF65-F5344CB8AC3E}">
        <p14:creationId xmlns:p14="http://schemas.microsoft.com/office/powerpoint/2010/main" val="308995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thes outside a building&#10;&#10;Description automatically generated">
            <a:extLst>
              <a:ext uri="{FF2B5EF4-FFF2-40B4-BE49-F238E27FC236}">
                <a16:creationId xmlns:a16="http://schemas.microsoft.com/office/drawing/2014/main" id="{B8423839-75FB-7BCC-A7BB-8B7D247B0D43}"/>
              </a:ext>
            </a:extLst>
          </p:cNvPr>
          <p:cNvPicPr>
            <a:picLocks noChangeAspect="1"/>
          </p:cNvPicPr>
          <p:nvPr/>
        </p:nvPicPr>
        <p:blipFill rotWithShape="1">
          <a:blip r:embed="rId3">
            <a:extLst>
              <a:ext uri="{28A0092B-C50C-407E-A947-70E740481C1C}">
                <a14:useLocalDpi xmlns:a14="http://schemas.microsoft.com/office/drawing/2010/main" val="0"/>
              </a:ext>
            </a:extLst>
          </a:blip>
          <a:srcRect l="20117" t="22677" r="1" b="16551"/>
          <a:stretch/>
        </p:blipFill>
        <p:spPr>
          <a:xfrm>
            <a:off x="-122830" y="24063"/>
            <a:ext cx="12314829" cy="7026441"/>
          </a:xfrm>
          <a:prstGeom prst="rect">
            <a:avLst/>
          </a:prstGeom>
        </p:spPr>
      </p:pic>
      <p:sp>
        <p:nvSpPr>
          <p:cNvPr id="4" name="Rectangle 3">
            <a:extLst>
              <a:ext uri="{FF2B5EF4-FFF2-40B4-BE49-F238E27FC236}">
                <a16:creationId xmlns:a16="http://schemas.microsoft.com/office/drawing/2014/main" id="{32B1BCE9-93FD-1746-8925-AF0EC62E8E69}"/>
              </a:ext>
            </a:extLst>
          </p:cNvPr>
          <p:cNvSpPr/>
          <p:nvPr/>
        </p:nvSpPr>
        <p:spPr>
          <a:xfrm>
            <a:off x="-223393" y="-80309"/>
            <a:ext cx="12515953" cy="7411453"/>
          </a:xfrm>
          <a:prstGeom prst="rect">
            <a:avLst/>
          </a:prstGeom>
          <a:solidFill>
            <a:schemeClr val="dk1">
              <a:alpha val="7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F2F19E7C-C6EC-B90C-AF35-7D1B5DBC5C9F}"/>
              </a:ext>
            </a:extLst>
          </p:cNvPr>
          <p:cNvSpPr>
            <a:spLocks noGrp="1"/>
          </p:cNvSpPr>
          <p:nvPr>
            <p:ph idx="1"/>
          </p:nvPr>
        </p:nvSpPr>
        <p:spPr>
          <a:xfrm>
            <a:off x="774722" y="913699"/>
            <a:ext cx="10642556" cy="5247167"/>
          </a:xfrm>
        </p:spPr>
        <p:txBody>
          <a:bodyPr vert="horz" lIns="91440" tIns="45720" rIns="91440" bIns="45720" rtlCol="0" anchor="t">
            <a:noAutofit/>
          </a:bodyPr>
          <a:lstStyle/>
          <a:p>
            <a:pPr marL="0" indent="0" algn="ctr">
              <a:buNone/>
            </a:pPr>
            <a:endParaRPr lang="en-US" sz="3000" dirty="0">
              <a:solidFill>
                <a:schemeClr val="bg1"/>
              </a:solidFill>
            </a:endParaRPr>
          </a:p>
          <a:p>
            <a:pPr marL="0" indent="0" algn="ctr">
              <a:buNone/>
            </a:pPr>
            <a:endParaRPr lang="en-US" sz="3000" dirty="0">
              <a:solidFill>
                <a:schemeClr val="bg1"/>
              </a:solidFill>
            </a:endParaRPr>
          </a:p>
          <a:p>
            <a:pPr marL="0" indent="0" algn="ctr">
              <a:buNone/>
            </a:pPr>
            <a:endParaRPr lang="en-US" sz="3000" dirty="0">
              <a:solidFill>
                <a:schemeClr val="bg1"/>
              </a:solidFill>
            </a:endParaRPr>
          </a:p>
          <a:p>
            <a:pPr marL="0" indent="0" algn="ctr">
              <a:buNone/>
            </a:pPr>
            <a:endParaRPr lang="en-US" sz="3000" dirty="0">
              <a:solidFill>
                <a:schemeClr val="bg1"/>
              </a:solidFill>
            </a:endParaRPr>
          </a:p>
          <a:p>
            <a:pPr marL="0" indent="0" algn="ctr">
              <a:buNone/>
            </a:pPr>
            <a:r>
              <a:rPr lang="en-US" sz="3000" dirty="0">
                <a:solidFill>
                  <a:schemeClr val="bg1"/>
                </a:solidFill>
              </a:rPr>
              <a:t> </a:t>
            </a:r>
            <a:endParaRPr lang="en-AU" sz="3000" dirty="0">
              <a:solidFill>
                <a:schemeClr val="bg1"/>
              </a:solidFill>
            </a:endParaRPr>
          </a:p>
        </p:txBody>
      </p:sp>
      <p:pic>
        <p:nvPicPr>
          <p:cNvPr id="6" name="Picture 5" descr="A black and yellow background with white text&#10;&#10;Description automatically generated">
            <a:extLst>
              <a:ext uri="{FF2B5EF4-FFF2-40B4-BE49-F238E27FC236}">
                <a16:creationId xmlns:a16="http://schemas.microsoft.com/office/drawing/2014/main" id="{5267036E-A425-AF76-E98F-6A31A8E36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910" y="5866525"/>
            <a:ext cx="2015842" cy="853488"/>
          </a:xfrm>
          <a:prstGeom prst="rect">
            <a:avLst/>
          </a:prstGeom>
        </p:spPr>
      </p:pic>
      <p:pic>
        <p:nvPicPr>
          <p:cNvPr id="8" name="Online Media 7" title="(Captions) Stand with Myanmar 2025">
            <a:hlinkClick r:id="" action="ppaction://media"/>
            <a:extLst>
              <a:ext uri="{FF2B5EF4-FFF2-40B4-BE49-F238E27FC236}">
                <a16:creationId xmlns:a16="http://schemas.microsoft.com/office/drawing/2014/main" id="{8709C255-DC18-E47A-2E45-EBD9BD9E340D}"/>
              </a:ext>
            </a:extLst>
          </p:cNvPr>
          <p:cNvPicPr>
            <a:picLocks noRot="1" noChangeAspect="1"/>
          </p:cNvPicPr>
          <p:nvPr>
            <a:videoFile r:link="rId1"/>
          </p:nvPr>
        </p:nvPicPr>
        <p:blipFill>
          <a:blip r:embed="rId5"/>
          <a:stretch>
            <a:fillRect/>
          </a:stretch>
        </p:blipFill>
        <p:spPr>
          <a:xfrm>
            <a:off x="-150126" y="-80309"/>
            <a:ext cx="12396990" cy="6984219"/>
          </a:xfrm>
          <a:prstGeom prst="rect">
            <a:avLst/>
          </a:prstGeom>
        </p:spPr>
      </p:pic>
    </p:spTree>
    <p:extLst>
      <p:ext uri="{BB962C8B-B14F-4D97-AF65-F5344CB8AC3E}">
        <p14:creationId xmlns:p14="http://schemas.microsoft.com/office/powerpoint/2010/main" val="3857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carrying a baby&#10;&#10;Description automatically generated">
            <a:extLst>
              <a:ext uri="{FF2B5EF4-FFF2-40B4-BE49-F238E27FC236}">
                <a16:creationId xmlns:a16="http://schemas.microsoft.com/office/drawing/2014/main" id="{2750269F-8B29-5F0D-08E4-FE992EC56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9CC5BB-85F7-44C0-1CD8-686BFA0BA6E8}"/>
              </a:ext>
            </a:extLst>
          </p:cNvPr>
          <p:cNvSpPr>
            <a:spLocks noGrp="1"/>
          </p:cNvSpPr>
          <p:nvPr>
            <p:ph type="title"/>
          </p:nvPr>
        </p:nvSpPr>
        <p:spPr>
          <a:xfrm>
            <a:off x="7771104" y="3735672"/>
            <a:ext cx="3760381" cy="3613172"/>
          </a:xfrm>
        </p:spPr>
        <p:txBody>
          <a:bodyPr>
            <a:normAutofit/>
          </a:bodyPr>
          <a:lstStyle/>
          <a:p>
            <a:pPr algn="r"/>
            <a:r>
              <a:rPr lang="en-AU" sz="5000" b="1">
                <a:latin typeface="+mn-lt"/>
              </a:rPr>
              <a:t>How can you help?  </a:t>
            </a:r>
          </a:p>
        </p:txBody>
      </p:sp>
    </p:spTree>
    <p:extLst>
      <p:ext uri="{BB962C8B-B14F-4D97-AF65-F5344CB8AC3E}">
        <p14:creationId xmlns:p14="http://schemas.microsoft.com/office/powerpoint/2010/main" val="371712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BA54510C952E41AC391AD81D3F367D" ma:contentTypeVersion="19" ma:contentTypeDescription="Create a new document." ma:contentTypeScope="" ma:versionID="c1636160e6d17dd5b9ed50a72b5a0130">
  <xsd:schema xmlns:xsd="http://www.w3.org/2001/XMLSchema" xmlns:xs="http://www.w3.org/2001/XMLSchema" xmlns:p="http://schemas.microsoft.com/office/2006/metadata/properties" xmlns:ns2="d82f20d9-7c92-4675-860f-0ea892113be0" xmlns:ns3="5dd9a5ac-3ca8-4b29-accf-4b01842df3b6" targetNamespace="http://schemas.microsoft.com/office/2006/metadata/properties" ma:root="true" ma:fieldsID="a00fa1f5706d071d2ff38629bdbfbf1d" ns2:_="" ns3:_="">
    <xsd:import namespace="d82f20d9-7c92-4675-860f-0ea892113be0"/>
    <xsd:import namespace="5dd9a5ac-3ca8-4b29-accf-4b01842df3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f20d9-7c92-4675-860f-0ea892113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fa1668-637a-4115-aad9-1c1fabd339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d9a5ac-3ca8-4b29-accf-4b01842df3b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060d25-8508-4688-9327-29428310c233}" ma:internalName="TaxCatchAll" ma:showField="CatchAllData" ma:web="5dd9a5ac-3ca8-4b29-accf-4b01842df3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2f20d9-7c92-4675-860f-0ea892113be0">
      <Terms xmlns="http://schemas.microsoft.com/office/infopath/2007/PartnerControls"/>
    </lcf76f155ced4ddcb4097134ff3c332f>
    <TaxCatchAll xmlns="5dd9a5ac-3ca8-4b29-accf-4b01842df3b6" xsi:nil="true"/>
    <SharedWithUsers xmlns="5dd9a5ac-3ca8-4b29-accf-4b01842df3b6">
      <UserInfo>
        <DisplayName>Merryn Gray</DisplayName>
        <AccountId>5675</AccountId>
        <AccountType/>
      </UserInfo>
      <UserInfo>
        <DisplayName>Andrew Naylor (Baptist Union of Victoria)</DisplayName>
        <AccountId>1002</AccountId>
        <AccountType/>
      </UserInfo>
    </SharedWithUsers>
  </documentManagement>
</p:properties>
</file>

<file path=customXml/itemProps1.xml><?xml version="1.0" encoding="utf-8"?>
<ds:datastoreItem xmlns:ds="http://schemas.openxmlformats.org/officeDocument/2006/customXml" ds:itemID="{2C1CFEFE-6734-4202-8B6C-F5ADDDF540F9}">
  <ds:schemaRefs>
    <ds:schemaRef ds:uri="http://schemas.microsoft.com/sharepoint/v3/contenttype/forms"/>
  </ds:schemaRefs>
</ds:datastoreItem>
</file>

<file path=customXml/itemProps2.xml><?xml version="1.0" encoding="utf-8"?>
<ds:datastoreItem xmlns:ds="http://schemas.openxmlformats.org/officeDocument/2006/customXml" ds:itemID="{C7374367-705A-4BED-98B1-D6A863935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f20d9-7c92-4675-860f-0ea892113be0"/>
    <ds:schemaRef ds:uri="5dd9a5ac-3ca8-4b29-accf-4b01842df3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3ED24F-DE53-4D21-A175-EA0D6B6327C6}">
  <ds:schemaRefs>
    <ds:schemaRef ds:uri="5dd9a5ac-3ca8-4b29-accf-4b01842df3b6"/>
    <ds:schemaRef ds:uri="d82f20d9-7c92-4675-860f-0ea892113b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24883</TotalTime>
  <Words>932</Words>
  <Application>Microsoft Office PowerPoint</Application>
  <PresentationFormat>Widescreen</PresentationFormat>
  <Paragraphs>134</Paragraphs>
  <Slides>25</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arial</vt:lpstr>
      <vt:lpstr>Calibri</vt:lpstr>
      <vt:lpstr>Calibri Light</vt:lpstr>
      <vt:lpstr>Gordita</vt:lpstr>
      <vt:lpstr>inherit</vt:lpstr>
      <vt:lpstr>Office Theme</vt:lpstr>
      <vt:lpstr>PowerPoint Presentation</vt:lpstr>
      <vt:lpstr>Background </vt:lpstr>
      <vt:lpstr>PowerPoint Presentation</vt:lpstr>
      <vt:lpstr>PowerPoint Presentation</vt:lpstr>
      <vt:lpstr>PowerPoint Presentation</vt:lpstr>
      <vt:lpstr>PowerPoint Presentation</vt:lpstr>
      <vt:lpstr>PowerPoint Presentation</vt:lpstr>
      <vt:lpstr>PowerPoint Presentation</vt:lpstr>
      <vt:lpstr>How can you help?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give? </vt:lpstr>
      <vt:lpstr>GIVE to provide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Sunday</dc:title>
  <dc:creator>Melissa Rule</dc:creator>
  <cp:lastModifiedBy>Merryn Gray</cp:lastModifiedBy>
  <cp:revision>3</cp:revision>
  <dcterms:created xsi:type="dcterms:W3CDTF">2023-03-29T00:42:43Z</dcterms:created>
  <dcterms:modified xsi:type="dcterms:W3CDTF">2025-09-10T01:08:54Z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0x0101000ABA54510C952E41AC391AD81D3F367D</vt:lpwstr>
  </property>
  <property fmtid="{D5CDD505-2E9C-101B-9397-08002B2CF9AE}" pid="3" name="MediaServiceImageTags">
    <vt:lpwstr/>
  </property>
</Properties>
</file>